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0" r:id="rId5"/>
  </p:sldMasterIdLst>
  <p:notesMasterIdLst>
    <p:notesMasterId r:id="rId21"/>
  </p:notesMasterIdLst>
  <p:handoutMasterIdLst>
    <p:handoutMasterId r:id="rId22"/>
  </p:handoutMasterIdLst>
  <p:sldIdLst>
    <p:sldId id="256" r:id="rId6"/>
    <p:sldId id="345" r:id="rId7"/>
    <p:sldId id="262" r:id="rId8"/>
    <p:sldId id="346" r:id="rId9"/>
    <p:sldId id="298" r:id="rId10"/>
    <p:sldId id="305" r:id="rId11"/>
    <p:sldId id="350" r:id="rId12"/>
    <p:sldId id="343" r:id="rId13"/>
    <p:sldId id="347" r:id="rId14"/>
    <p:sldId id="338" r:id="rId15"/>
    <p:sldId id="348" r:id="rId16"/>
    <p:sldId id="339" r:id="rId17"/>
    <p:sldId id="341" r:id="rId18"/>
    <p:sldId id="349" r:id="rId19"/>
    <p:sldId id="278" r:id="rId20"/>
  </p:sldIdLst>
  <p:sldSz cx="9144000" cy="6858000" type="screen4x3"/>
  <p:notesSz cx="6784975" cy="99060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97777"/>
    <a:srgbClr val="4990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272" autoAdjust="0"/>
    <p:restoredTop sz="94660"/>
  </p:normalViewPr>
  <p:slideViewPr>
    <p:cSldViewPr>
      <p:cViewPr>
        <p:scale>
          <a:sx n="100" d="100"/>
          <a:sy n="100" d="100"/>
        </p:scale>
        <p:origin x="-78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2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0156" cy="495300"/>
          </a:xfrm>
          <a:prstGeom prst="rect">
            <a:avLst/>
          </a:prstGeom>
        </p:spPr>
        <p:txBody>
          <a:bodyPr vert="horz" lIns="90928" tIns="45464" rIns="90928" bIns="45464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quarter" idx="1"/>
          </p:nvPr>
        </p:nvSpPr>
        <p:spPr>
          <a:xfrm>
            <a:off x="3843249" y="0"/>
            <a:ext cx="2940156" cy="495300"/>
          </a:xfrm>
          <a:prstGeom prst="rect">
            <a:avLst/>
          </a:prstGeom>
        </p:spPr>
        <p:txBody>
          <a:bodyPr vert="horz" lIns="90928" tIns="45464" rIns="90928" bIns="45464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DC7DD3EA-C5F3-41B8-A462-5D01CEB55C13}" type="datetimeFigureOut">
              <a:rPr lang="sl-SI"/>
              <a:pPr>
                <a:defRPr/>
              </a:pPr>
              <a:t>3.3.2015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2"/>
          </p:nvPr>
        </p:nvSpPr>
        <p:spPr>
          <a:xfrm>
            <a:off x="0" y="9408981"/>
            <a:ext cx="2940156" cy="495300"/>
          </a:xfrm>
          <a:prstGeom prst="rect">
            <a:avLst/>
          </a:prstGeom>
        </p:spPr>
        <p:txBody>
          <a:bodyPr vert="horz" lIns="90928" tIns="45464" rIns="90928" bIns="45464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3"/>
          </p:nvPr>
        </p:nvSpPr>
        <p:spPr>
          <a:xfrm>
            <a:off x="3843249" y="9408981"/>
            <a:ext cx="2940156" cy="495300"/>
          </a:xfrm>
          <a:prstGeom prst="rect">
            <a:avLst/>
          </a:prstGeom>
        </p:spPr>
        <p:txBody>
          <a:bodyPr vert="horz" lIns="90928" tIns="45464" rIns="90928" bIns="45464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B17E5BD7-B1DB-4533-8D57-3781B6BFA6E2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226005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0156" cy="495300"/>
          </a:xfrm>
          <a:prstGeom prst="rect">
            <a:avLst/>
          </a:prstGeom>
        </p:spPr>
        <p:txBody>
          <a:bodyPr vert="horz" lIns="90928" tIns="45464" rIns="90928" bIns="45464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idx="1"/>
          </p:nvPr>
        </p:nvSpPr>
        <p:spPr>
          <a:xfrm>
            <a:off x="3843249" y="0"/>
            <a:ext cx="2940156" cy="495300"/>
          </a:xfrm>
          <a:prstGeom prst="rect">
            <a:avLst/>
          </a:prstGeom>
        </p:spPr>
        <p:txBody>
          <a:bodyPr vert="horz" lIns="90928" tIns="45464" rIns="90928" bIns="45464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3E5257F6-28B2-4C67-ACF3-76A602307912}" type="datetimeFigureOut">
              <a:rPr lang="sl-SI"/>
              <a:pPr>
                <a:defRPr/>
              </a:pPr>
              <a:t>3.3.2015</a:t>
            </a:fld>
            <a:endParaRPr lang="sl-SI"/>
          </a:p>
        </p:txBody>
      </p:sp>
      <p:sp>
        <p:nvSpPr>
          <p:cNvPr id="4" name="Ograd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928" tIns="45464" rIns="90928" bIns="45464" rtlCol="0" anchor="ctr"/>
          <a:lstStyle/>
          <a:p>
            <a:pPr lvl="0"/>
            <a:endParaRPr lang="sl-SI" noProof="0" smtClean="0"/>
          </a:p>
        </p:txBody>
      </p:sp>
      <p:sp>
        <p:nvSpPr>
          <p:cNvPr id="5" name="Ograda opomb 4"/>
          <p:cNvSpPr>
            <a:spLocks noGrp="1"/>
          </p:cNvSpPr>
          <p:nvPr>
            <p:ph type="body" sz="quarter" idx="3"/>
          </p:nvPr>
        </p:nvSpPr>
        <p:spPr>
          <a:xfrm>
            <a:off x="678498" y="4705350"/>
            <a:ext cx="5427980" cy="4457700"/>
          </a:xfrm>
          <a:prstGeom prst="rect">
            <a:avLst/>
          </a:prstGeom>
        </p:spPr>
        <p:txBody>
          <a:bodyPr vert="horz" lIns="90928" tIns="45464" rIns="90928" bIns="45464" rtlCol="0">
            <a:normAutofit/>
          </a:bodyPr>
          <a:lstStyle/>
          <a:p>
            <a:pPr lvl="0"/>
            <a:r>
              <a:rPr lang="sl-SI" noProof="0" smtClean="0"/>
              <a:t>Kliknite, če želite urediti sloge besedila matrice</a:t>
            </a:r>
          </a:p>
          <a:p>
            <a:pPr lvl="1"/>
            <a:r>
              <a:rPr lang="sl-SI" noProof="0" smtClean="0"/>
              <a:t>Druga raven</a:t>
            </a:r>
          </a:p>
          <a:p>
            <a:pPr lvl="2"/>
            <a:r>
              <a:rPr lang="sl-SI" noProof="0" smtClean="0"/>
              <a:t>Tretja raven</a:t>
            </a:r>
          </a:p>
          <a:p>
            <a:pPr lvl="3"/>
            <a:r>
              <a:rPr lang="sl-SI" noProof="0" smtClean="0"/>
              <a:t>Četrta raven</a:t>
            </a:r>
          </a:p>
          <a:p>
            <a:pPr lvl="4"/>
            <a:r>
              <a:rPr lang="sl-SI" noProof="0" smtClean="0"/>
              <a:t>Peta raven</a:t>
            </a:r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0156" cy="495300"/>
          </a:xfrm>
          <a:prstGeom prst="rect">
            <a:avLst/>
          </a:prstGeom>
        </p:spPr>
        <p:txBody>
          <a:bodyPr vert="horz" lIns="90928" tIns="45464" rIns="90928" bIns="45464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43249" y="9408981"/>
            <a:ext cx="2940156" cy="495300"/>
          </a:xfrm>
          <a:prstGeom prst="rect">
            <a:avLst/>
          </a:prstGeom>
        </p:spPr>
        <p:txBody>
          <a:bodyPr vert="horz" lIns="90928" tIns="45464" rIns="90928" bIns="45464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323788EC-D83D-4EEB-81B0-0CBE7E81B4F9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643259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Ograda stranske slik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Ograda opomb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sl-SI" altLang="sl-SI" smtClean="0"/>
          </a:p>
        </p:txBody>
      </p:sp>
      <p:sp>
        <p:nvSpPr>
          <p:cNvPr id="26628" name="Ograda številke diapoz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38789" indent="-2841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36599" indent="-22732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591239" indent="-22732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45879" indent="-22732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00518" indent="-22732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55158" indent="-22732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09798" indent="-22732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64437" indent="-22732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60BCD2A-6E12-4F5D-A76E-DE3E62829867}" type="slidenum">
              <a:rPr lang="sl-SI" altLang="sl-SI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2</a:t>
            </a:fld>
            <a:endParaRPr lang="sl-SI" altLang="sl-SI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9"/>
          <p:cNvGrpSpPr>
            <a:grpSpLocks/>
          </p:cNvGrpSpPr>
          <p:nvPr/>
        </p:nvGrpSpPr>
        <p:grpSpPr bwMode="auto">
          <a:xfrm>
            <a:off x="6300788" y="5168900"/>
            <a:ext cx="2297112" cy="1314450"/>
            <a:chOff x="4094" y="3256"/>
            <a:chExt cx="1447" cy="828"/>
          </a:xfrm>
        </p:grpSpPr>
        <p:sp>
          <p:nvSpPr>
            <p:cNvPr id="5" name="Freeform 90"/>
            <p:cNvSpPr>
              <a:spLocks/>
            </p:cNvSpPr>
            <p:nvPr userDrawn="1"/>
          </p:nvSpPr>
          <p:spPr bwMode="auto">
            <a:xfrm>
              <a:off x="5207" y="3256"/>
              <a:ext cx="154" cy="154"/>
            </a:xfrm>
            <a:custGeom>
              <a:avLst/>
              <a:gdLst>
                <a:gd name="T0" fmla="*/ 0 w 461"/>
                <a:gd name="T1" fmla="*/ 0 h 460"/>
                <a:gd name="T2" fmla="*/ 0 w 461"/>
                <a:gd name="T3" fmla="*/ 0 h 460"/>
                <a:gd name="T4" fmla="*/ 0 w 461"/>
                <a:gd name="T5" fmla="*/ 0 h 460"/>
                <a:gd name="T6" fmla="*/ 0 w 461"/>
                <a:gd name="T7" fmla="*/ 0 h 460"/>
                <a:gd name="T8" fmla="*/ 0 w 461"/>
                <a:gd name="T9" fmla="*/ 0 h 460"/>
                <a:gd name="T10" fmla="*/ 0 w 461"/>
                <a:gd name="T11" fmla="*/ 0 h 460"/>
                <a:gd name="T12" fmla="*/ 0 w 461"/>
                <a:gd name="T13" fmla="*/ 0 h 460"/>
                <a:gd name="T14" fmla="*/ 0 w 461"/>
                <a:gd name="T15" fmla="*/ 0 h 460"/>
                <a:gd name="T16" fmla="*/ 0 w 461"/>
                <a:gd name="T17" fmla="*/ 0 h 460"/>
                <a:gd name="T18" fmla="*/ 0 w 461"/>
                <a:gd name="T19" fmla="*/ 0 h 460"/>
                <a:gd name="T20" fmla="*/ 0 w 461"/>
                <a:gd name="T21" fmla="*/ 0 h 460"/>
                <a:gd name="T22" fmla="*/ 0 w 461"/>
                <a:gd name="T23" fmla="*/ 0 h 460"/>
                <a:gd name="T24" fmla="*/ 0 w 461"/>
                <a:gd name="T25" fmla="*/ 0 h 460"/>
                <a:gd name="T26" fmla="*/ 0 w 461"/>
                <a:gd name="T27" fmla="*/ 0 h 460"/>
                <a:gd name="T28" fmla="*/ 0 w 461"/>
                <a:gd name="T29" fmla="*/ 0 h 460"/>
                <a:gd name="T30" fmla="*/ 0 w 461"/>
                <a:gd name="T31" fmla="*/ 0 h 460"/>
                <a:gd name="T32" fmla="*/ 0 w 461"/>
                <a:gd name="T33" fmla="*/ 0 h 460"/>
                <a:gd name="T34" fmla="*/ 0 w 461"/>
                <a:gd name="T35" fmla="*/ 0 h 460"/>
                <a:gd name="T36" fmla="*/ 0 w 461"/>
                <a:gd name="T37" fmla="*/ 0 h 460"/>
                <a:gd name="T38" fmla="*/ 0 w 461"/>
                <a:gd name="T39" fmla="*/ 0 h 460"/>
                <a:gd name="T40" fmla="*/ 0 w 461"/>
                <a:gd name="T41" fmla="*/ 0 h 460"/>
                <a:gd name="T42" fmla="*/ 0 w 461"/>
                <a:gd name="T43" fmla="*/ 0 h 460"/>
                <a:gd name="T44" fmla="*/ 0 w 461"/>
                <a:gd name="T45" fmla="*/ 0 h 460"/>
                <a:gd name="T46" fmla="*/ 0 w 461"/>
                <a:gd name="T47" fmla="*/ 0 h 460"/>
                <a:gd name="T48" fmla="*/ 0 w 461"/>
                <a:gd name="T49" fmla="*/ 0 h 460"/>
                <a:gd name="T50" fmla="*/ 0 w 461"/>
                <a:gd name="T51" fmla="*/ 0 h 460"/>
                <a:gd name="T52" fmla="*/ 0 w 461"/>
                <a:gd name="T53" fmla="*/ 0 h 460"/>
                <a:gd name="T54" fmla="*/ 0 w 461"/>
                <a:gd name="T55" fmla="*/ 0 h 460"/>
                <a:gd name="T56" fmla="*/ 0 w 461"/>
                <a:gd name="T57" fmla="*/ 0 h 460"/>
                <a:gd name="T58" fmla="*/ 0 w 461"/>
                <a:gd name="T59" fmla="*/ 0 h 460"/>
                <a:gd name="T60" fmla="*/ 0 w 461"/>
                <a:gd name="T61" fmla="*/ 0 h 460"/>
                <a:gd name="T62" fmla="*/ 0 w 461"/>
                <a:gd name="T63" fmla="*/ 0 h 460"/>
                <a:gd name="T64" fmla="*/ 0 w 461"/>
                <a:gd name="T65" fmla="*/ 0 h 460"/>
                <a:gd name="T66" fmla="*/ 0 w 461"/>
                <a:gd name="T67" fmla="*/ 0 h 460"/>
                <a:gd name="T68" fmla="*/ 0 w 461"/>
                <a:gd name="T69" fmla="*/ 0 h 460"/>
                <a:gd name="T70" fmla="*/ 0 w 461"/>
                <a:gd name="T71" fmla="*/ 0 h 460"/>
                <a:gd name="T72" fmla="*/ 0 w 461"/>
                <a:gd name="T73" fmla="*/ 0 h 460"/>
                <a:gd name="T74" fmla="*/ 0 w 461"/>
                <a:gd name="T75" fmla="*/ 0 h 460"/>
                <a:gd name="T76" fmla="*/ 0 w 461"/>
                <a:gd name="T77" fmla="*/ 0 h 460"/>
                <a:gd name="T78" fmla="*/ 0 w 461"/>
                <a:gd name="T79" fmla="*/ 0 h 460"/>
                <a:gd name="T80" fmla="*/ 0 w 461"/>
                <a:gd name="T81" fmla="*/ 0 h 460"/>
                <a:gd name="T82" fmla="*/ 0 w 461"/>
                <a:gd name="T83" fmla="*/ 0 h 460"/>
                <a:gd name="T84" fmla="*/ 0 w 461"/>
                <a:gd name="T85" fmla="*/ 0 h 460"/>
                <a:gd name="T86" fmla="*/ 0 w 461"/>
                <a:gd name="T87" fmla="*/ 0 h 460"/>
                <a:gd name="T88" fmla="*/ 0 w 461"/>
                <a:gd name="T89" fmla="*/ 0 h 460"/>
                <a:gd name="T90" fmla="*/ 0 w 461"/>
                <a:gd name="T91" fmla="*/ 0 h 460"/>
                <a:gd name="T92" fmla="*/ 0 w 461"/>
                <a:gd name="T93" fmla="*/ 0 h 460"/>
                <a:gd name="T94" fmla="*/ 0 w 461"/>
                <a:gd name="T95" fmla="*/ 0 h 460"/>
                <a:gd name="T96" fmla="*/ 0 w 461"/>
                <a:gd name="T97" fmla="*/ 0 h 460"/>
                <a:gd name="T98" fmla="*/ 0 w 461"/>
                <a:gd name="T99" fmla="*/ 0 h 460"/>
                <a:gd name="T100" fmla="*/ 0 w 461"/>
                <a:gd name="T101" fmla="*/ 0 h 460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461" h="460">
                  <a:moveTo>
                    <a:pt x="461" y="230"/>
                  </a:moveTo>
                  <a:lnTo>
                    <a:pt x="461" y="242"/>
                  </a:lnTo>
                  <a:lnTo>
                    <a:pt x="460" y="254"/>
                  </a:lnTo>
                  <a:lnTo>
                    <a:pt x="458" y="266"/>
                  </a:lnTo>
                  <a:lnTo>
                    <a:pt x="457" y="276"/>
                  </a:lnTo>
                  <a:lnTo>
                    <a:pt x="453" y="287"/>
                  </a:lnTo>
                  <a:lnTo>
                    <a:pt x="450" y="299"/>
                  </a:lnTo>
                  <a:lnTo>
                    <a:pt x="447" y="310"/>
                  </a:lnTo>
                  <a:lnTo>
                    <a:pt x="443" y="320"/>
                  </a:lnTo>
                  <a:lnTo>
                    <a:pt x="433" y="340"/>
                  </a:lnTo>
                  <a:lnTo>
                    <a:pt x="421" y="359"/>
                  </a:lnTo>
                  <a:lnTo>
                    <a:pt x="408" y="377"/>
                  </a:lnTo>
                  <a:lnTo>
                    <a:pt x="393" y="393"/>
                  </a:lnTo>
                  <a:lnTo>
                    <a:pt x="377" y="408"/>
                  </a:lnTo>
                  <a:lnTo>
                    <a:pt x="359" y="421"/>
                  </a:lnTo>
                  <a:lnTo>
                    <a:pt x="350" y="428"/>
                  </a:lnTo>
                  <a:lnTo>
                    <a:pt x="340" y="433"/>
                  </a:lnTo>
                  <a:lnTo>
                    <a:pt x="330" y="437"/>
                  </a:lnTo>
                  <a:lnTo>
                    <a:pt x="320" y="443"/>
                  </a:lnTo>
                  <a:lnTo>
                    <a:pt x="310" y="447"/>
                  </a:lnTo>
                  <a:lnTo>
                    <a:pt x="299" y="450"/>
                  </a:lnTo>
                  <a:lnTo>
                    <a:pt x="288" y="454"/>
                  </a:lnTo>
                  <a:lnTo>
                    <a:pt x="277" y="456"/>
                  </a:lnTo>
                  <a:lnTo>
                    <a:pt x="265" y="458"/>
                  </a:lnTo>
                  <a:lnTo>
                    <a:pt x="254" y="459"/>
                  </a:lnTo>
                  <a:lnTo>
                    <a:pt x="243" y="460"/>
                  </a:lnTo>
                  <a:lnTo>
                    <a:pt x="231" y="460"/>
                  </a:lnTo>
                  <a:lnTo>
                    <a:pt x="219" y="460"/>
                  </a:lnTo>
                  <a:lnTo>
                    <a:pt x="207" y="459"/>
                  </a:lnTo>
                  <a:lnTo>
                    <a:pt x="195" y="458"/>
                  </a:lnTo>
                  <a:lnTo>
                    <a:pt x="184" y="456"/>
                  </a:lnTo>
                  <a:lnTo>
                    <a:pt x="173" y="454"/>
                  </a:lnTo>
                  <a:lnTo>
                    <a:pt x="162" y="450"/>
                  </a:lnTo>
                  <a:lnTo>
                    <a:pt x="151" y="447"/>
                  </a:lnTo>
                  <a:lnTo>
                    <a:pt x="141" y="443"/>
                  </a:lnTo>
                  <a:lnTo>
                    <a:pt x="130" y="437"/>
                  </a:lnTo>
                  <a:lnTo>
                    <a:pt x="121" y="433"/>
                  </a:lnTo>
                  <a:lnTo>
                    <a:pt x="111" y="428"/>
                  </a:lnTo>
                  <a:lnTo>
                    <a:pt x="101" y="421"/>
                  </a:lnTo>
                  <a:lnTo>
                    <a:pt x="84" y="408"/>
                  </a:lnTo>
                  <a:lnTo>
                    <a:pt x="68" y="393"/>
                  </a:lnTo>
                  <a:lnTo>
                    <a:pt x="53" y="377"/>
                  </a:lnTo>
                  <a:lnTo>
                    <a:pt x="40" y="359"/>
                  </a:lnTo>
                  <a:lnTo>
                    <a:pt x="28" y="340"/>
                  </a:lnTo>
                  <a:lnTo>
                    <a:pt x="18" y="320"/>
                  </a:lnTo>
                  <a:lnTo>
                    <a:pt x="14" y="310"/>
                  </a:lnTo>
                  <a:lnTo>
                    <a:pt x="10" y="299"/>
                  </a:lnTo>
                  <a:lnTo>
                    <a:pt x="7" y="287"/>
                  </a:lnTo>
                  <a:lnTo>
                    <a:pt x="5" y="276"/>
                  </a:lnTo>
                  <a:lnTo>
                    <a:pt x="3" y="266"/>
                  </a:lnTo>
                  <a:lnTo>
                    <a:pt x="1" y="254"/>
                  </a:lnTo>
                  <a:lnTo>
                    <a:pt x="1" y="242"/>
                  </a:lnTo>
                  <a:lnTo>
                    <a:pt x="0" y="230"/>
                  </a:lnTo>
                  <a:lnTo>
                    <a:pt x="1" y="218"/>
                  </a:lnTo>
                  <a:lnTo>
                    <a:pt x="1" y="206"/>
                  </a:lnTo>
                  <a:lnTo>
                    <a:pt x="3" y="195"/>
                  </a:lnTo>
                  <a:lnTo>
                    <a:pt x="5" y="184"/>
                  </a:lnTo>
                  <a:lnTo>
                    <a:pt x="7" y="173"/>
                  </a:lnTo>
                  <a:lnTo>
                    <a:pt x="10" y="162"/>
                  </a:lnTo>
                  <a:lnTo>
                    <a:pt x="14" y="151"/>
                  </a:lnTo>
                  <a:lnTo>
                    <a:pt x="18" y="140"/>
                  </a:lnTo>
                  <a:lnTo>
                    <a:pt x="28" y="121"/>
                  </a:lnTo>
                  <a:lnTo>
                    <a:pt x="40" y="102"/>
                  </a:lnTo>
                  <a:lnTo>
                    <a:pt x="53" y="84"/>
                  </a:lnTo>
                  <a:lnTo>
                    <a:pt x="68" y="67"/>
                  </a:lnTo>
                  <a:lnTo>
                    <a:pt x="84" y="53"/>
                  </a:lnTo>
                  <a:lnTo>
                    <a:pt x="101" y="39"/>
                  </a:lnTo>
                  <a:lnTo>
                    <a:pt x="111" y="33"/>
                  </a:lnTo>
                  <a:lnTo>
                    <a:pt x="121" y="28"/>
                  </a:lnTo>
                  <a:lnTo>
                    <a:pt x="130" y="23"/>
                  </a:lnTo>
                  <a:lnTo>
                    <a:pt x="141" y="18"/>
                  </a:lnTo>
                  <a:lnTo>
                    <a:pt x="151" y="14"/>
                  </a:lnTo>
                  <a:lnTo>
                    <a:pt x="162" y="10"/>
                  </a:lnTo>
                  <a:lnTo>
                    <a:pt x="173" y="8"/>
                  </a:lnTo>
                  <a:lnTo>
                    <a:pt x="184" y="4"/>
                  </a:lnTo>
                  <a:lnTo>
                    <a:pt x="195" y="2"/>
                  </a:lnTo>
                  <a:lnTo>
                    <a:pt x="207" y="1"/>
                  </a:lnTo>
                  <a:lnTo>
                    <a:pt x="219" y="0"/>
                  </a:lnTo>
                  <a:lnTo>
                    <a:pt x="231" y="0"/>
                  </a:lnTo>
                  <a:lnTo>
                    <a:pt x="243" y="0"/>
                  </a:lnTo>
                  <a:lnTo>
                    <a:pt x="254" y="1"/>
                  </a:lnTo>
                  <a:lnTo>
                    <a:pt x="265" y="2"/>
                  </a:lnTo>
                  <a:lnTo>
                    <a:pt x="277" y="4"/>
                  </a:lnTo>
                  <a:lnTo>
                    <a:pt x="288" y="8"/>
                  </a:lnTo>
                  <a:lnTo>
                    <a:pt x="299" y="10"/>
                  </a:lnTo>
                  <a:lnTo>
                    <a:pt x="310" y="14"/>
                  </a:lnTo>
                  <a:lnTo>
                    <a:pt x="320" y="18"/>
                  </a:lnTo>
                  <a:lnTo>
                    <a:pt x="340" y="28"/>
                  </a:lnTo>
                  <a:lnTo>
                    <a:pt x="359" y="39"/>
                  </a:lnTo>
                  <a:lnTo>
                    <a:pt x="377" y="53"/>
                  </a:lnTo>
                  <a:lnTo>
                    <a:pt x="393" y="67"/>
                  </a:lnTo>
                  <a:lnTo>
                    <a:pt x="408" y="84"/>
                  </a:lnTo>
                  <a:lnTo>
                    <a:pt x="421" y="102"/>
                  </a:lnTo>
                  <a:lnTo>
                    <a:pt x="433" y="121"/>
                  </a:lnTo>
                  <a:lnTo>
                    <a:pt x="443" y="140"/>
                  </a:lnTo>
                  <a:lnTo>
                    <a:pt x="447" y="151"/>
                  </a:lnTo>
                  <a:lnTo>
                    <a:pt x="450" y="162"/>
                  </a:lnTo>
                  <a:lnTo>
                    <a:pt x="453" y="173"/>
                  </a:lnTo>
                  <a:lnTo>
                    <a:pt x="457" y="184"/>
                  </a:lnTo>
                  <a:lnTo>
                    <a:pt x="458" y="195"/>
                  </a:lnTo>
                  <a:lnTo>
                    <a:pt x="460" y="206"/>
                  </a:lnTo>
                  <a:lnTo>
                    <a:pt x="461" y="218"/>
                  </a:lnTo>
                  <a:lnTo>
                    <a:pt x="461" y="230"/>
                  </a:lnTo>
                  <a:close/>
                </a:path>
              </a:pathLst>
            </a:custGeom>
            <a:solidFill>
              <a:srgbClr val="4990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6" name="Freeform 91"/>
            <p:cNvSpPr>
              <a:spLocks/>
            </p:cNvSpPr>
            <p:nvPr userDrawn="1"/>
          </p:nvSpPr>
          <p:spPr bwMode="auto">
            <a:xfrm>
              <a:off x="5387" y="3512"/>
              <a:ext cx="154" cy="154"/>
            </a:xfrm>
            <a:custGeom>
              <a:avLst/>
              <a:gdLst>
                <a:gd name="T0" fmla="*/ 0 w 461"/>
                <a:gd name="T1" fmla="*/ 0 h 461"/>
                <a:gd name="T2" fmla="*/ 0 w 461"/>
                <a:gd name="T3" fmla="*/ 0 h 461"/>
                <a:gd name="T4" fmla="*/ 0 w 461"/>
                <a:gd name="T5" fmla="*/ 0 h 461"/>
                <a:gd name="T6" fmla="*/ 0 w 461"/>
                <a:gd name="T7" fmla="*/ 0 h 461"/>
                <a:gd name="T8" fmla="*/ 0 w 461"/>
                <a:gd name="T9" fmla="*/ 0 h 461"/>
                <a:gd name="T10" fmla="*/ 0 w 461"/>
                <a:gd name="T11" fmla="*/ 0 h 461"/>
                <a:gd name="T12" fmla="*/ 0 w 461"/>
                <a:gd name="T13" fmla="*/ 0 h 461"/>
                <a:gd name="T14" fmla="*/ 0 w 461"/>
                <a:gd name="T15" fmla="*/ 0 h 461"/>
                <a:gd name="T16" fmla="*/ 0 w 461"/>
                <a:gd name="T17" fmla="*/ 0 h 461"/>
                <a:gd name="T18" fmla="*/ 0 w 461"/>
                <a:gd name="T19" fmla="*/ 0 h 461"/>
                <a:gd name="T20" fmla="*/ 0 w 461"/>
                <a:gd name="T21" fmla="*/ 0 h 461"/>
                <a:gd name="T22" fmla="*/ 0 w 461"/>
                <a:gd name="T23" fmla="*/ 0 h 461"/>
                <a:gd name="T24" fmla="*/ 0 w 461"/>
                <a:gd name="T25" fmla="*/ 0 h 461"/>
                <a:gd name="T26" fmla="*/ 0 w 461"/>
                <a:gd name="T27" fmla="*/ 0 h 461"/>
                <a:gd name="T28" fmla="*/ 0 w 461"/>
                <a:gd name="T29" fmla="*/ 0 h 461"/>
                <a:gd name="T30" fmla="*/ 0 w 461"/>
                <a:gd name="T31" fmla="*/ 0 h 461"/>
                <a:gd name="T32" fmla="*/ 0 w 461"/>
                <a:gd name="T33" fmla="*/ 0 h 461"/>
                <a:gd name="T34" fmla="*/ 0 w 461"/>
                <a:gd name="T35" fmla="*/ 0 h 461"/>
                <a:gd name="T36" fmla="*/ 0 w 461"/>
                <a:gd name="T37" fmla="*/ 0 h 461"/>
                <a:gd name="T38" fmla="*/ 0 w 461"/>
                <a:gd name="T39" fmla="*/ 0 h 461"/>
                <a:gd name="T40" fmla="*/ 0 w 461"/>
                <a:gd name="T41" fmla="*/ 0 h 461"/>
                <a:gd name="T42" fmla="*/ 0 w 461"/>
                <a:gd name="T43" fmla="*/ 0 h 461"/>
                <a:gd name="T44" fmla="*/ 0 w 461"/>
                <a:gd name="T45" fmla="*/ 0 h 461"/>
                <a:gd name="T46" fmla="*/ 0 w 461"/>
                <a:gd name="T47" fmla="*/ 0 h 461"/>
                <a:gd name="T48" fmla="*/ 0 w 461"/>
                <a:gd name="T49" fmla="*/ 0 h 461"/>
                <a:gd name="T50" fmla="*/ 0 w 461"/>
                <a:gd name="T51" fmla="*/ 0 h 461"/>
                <a:gd name="T52" fmla="*/ 0 w 461"/>
                <a:gd name="T53" fmla="*/ 0 h 461"/>
                <a:gd name="T54" fmla="*/ 0 w 461"/>
                <a:gd name="T55" fmla="*/ 0 h 461"/>
                <a:gd name="T56" fmla="*/ 0 w 461"/>
                <a:gd name="T57" fmla="*/ 0 h 461"/>
                <a:gd name="T58" fmla="*/ 0 w 461"/>
                <a:gd name="T59" fmla="*/ 0 h 461"/>
                <a:gd name="T60" fmla="*/ 0 w 461"/>
                <a:gd name="T61" fmla="*/ 0 h 461"/>
                <a:gd name="T62" fmla="*/ 0 w 461"/>
                <a:gd name="T63" fmla="*/ 0 h 461"/>
                <a:gd name="T64" fmla="*/ 0 w 461"/>
                <a:gd name="T65" fmla="*/ 0 h 461"/>
                <a:gd name="T66" fmla="*/ 0 w 461"/>
                <a:gd name="T67" fmla="*/ 0 h 461"/>
                <a:gd name="T68" fmla="*/ 0 w 461"/>
                <a:gd name="T69" fmla="*/ 0 h 461"/>
                <a:gd name="T70" fmla="*/ 0 w 461"/>
                <a:gd name="T71" fmla="*/ 0 h 461"/>
                <a:gd name="T72" fmla="*/ 0 w 461"/>
                <a:gd name="T73" fmla="*/ 0 h 461"/>
                <a:gd name="T74" fmla="*/ 0 w 461"/>
                <a:gd name="T75" fmla="*/ 0 h 461"/>
                <a:gd name="T76" fmla="*/ 0 w 461"/>
                <a:gd name="T77" fmla="*/ 0 h 461"/>
                <a:gd name="T78" fmla="*/ 0 w 461"/>
                <a:gd name="T79" fmla="*/ 0 h 461"/>
                <a:gd name="T80" fmla="*/ 0 w 461"/>
                <a:gd name="T81" fmla="*/ 0 h 461"/>
                <a:gd name="T82" fmla="*/ 0 w 461"/>
                <a:gd name="T83" fmla="*/ 0 h 461"/>
                <a:gd name="T84" fmla="*/ 0 w 461"/>
                <a:gd name="T85" fmla="*/ 0 h 461"/>
                <a:gd name="T86" fmla="*/ 0 w 461"/>
                <a:gd name="T87" fmla="*/ 0 h 461"/>
                <a:gd name="T88" fmla="*/ 0 w 461"/>
                <a:gd name="T89" fmla="*/ 0 h 461"/>
                <a:gd name="T90" fmla="*/ 0 w 461"/>
                <a:gd name="T91" fmla="*/ 0 h 461"/>
                <a:gd name="T92" fmla="*/ 0 w 461"/>
                <a:gd name="T93" fmla="*/ 0 h 461"/>
                <a:gd name="T94" fmla="*/ 0 w 461"/>
                <a:gd name="T95" fmla="*/ 0 h 461"/>
                <a:gd name="T96" fmla="*/ 0 w 461"/>
                <a:gd name="T97" fmla="*/ 0 h 461"/>
                <a:gd name="T98" fmla="*/ 0 w 461"/>
                <a:gd name="T99" fmla="*/ 0 h 461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461" h="461">
                  <a:moveTo>
                    <a:pt x="461" y="231"/>
                  </a:moveTo>
                  <a:lnTo>
                    <a:pt x="460" y="243"/>
                  </a:lnTo>
                  <a:lnTo>
                    <a:pt x="460" y="254"/>
                  </a:lnTo>
                  <a:lnTo>
                    <a:pt x="458" y="266"/>
                  </a:lnTo>
                  <a:lnTo>
                    <a:pt x="456" y="278"/>
                  </a:lnTo>
                  <a:lnTo>
                    <a:pt x="453" y="288"/>
                  </a:lnTo>
                  <a:lnTo>
                    <a:pt x="450" y="299"/>
                  </a:lnTo>
                  <a:lnTo>
                    <a:pt x="447" y="310"/>
                  </a:lnTo>
                  <a:lnTo>
                    <a:pt x="443" y="321"/>
                  </a:lnTo>
                  <a:lnTo>
                    <a:pt x="433" y="340"/>
                  </a:lnTo>
                  <a:lnTo>
                    <a:pt x="421" y="360"/>
                  </a:lnTo>
                  <a:lnTo>
                    <a:pt x="408" y="377"/>
                  </a:lnTo>
                  <a:lnTo>
                    <a:pt x="393" y="393"/>
                  </a:lnTo>
                  <a:lnTo>
                    <a:pt x="377" y="408"/>
                  </a:lnTo>
                  <a:lnTo>
                    <a:pt x="359" y="421"/>
                  </a:lnTo>
                  <a:lnTo>
                    <a:pt x="350" y="428"/>
                  </a:lnTo>
                  <a:lnTo>
                    <a:pt x="340" y="433"/>
                  </a:lnTo>
                  <a:lnTo>
                    <a:pt x="330" y="439"/>
                  </a:lnTo>
                  <a:lnTo>
                    <a:pt x="320" y="443"/>
                  </a:lnTo>
                  <a:lnTo>
                    <a:pt x="310" y="447"/>
                  </a:lnTo>
                  <a:lnTo>
                    <a:pt x="299" y="450"/>
                  </a:lnTo>
                  <a:lnTo>
                    <a:pt x="288" y="454"/>
                  </a:lnTo>
                  <a:lnTo>
                    <a:pt x="276" y="457"/>
                  </a:lnTo>
                  <a:lnTo>
                    <a:pt x="265" y="458"/>
                  </a:lnTo>
                  <a:lnTo>
                    <a:pt x="254" y="460"/>
                  </a:lnTo>
                  <a:lnTo>
                    <a:pt x="242" y="461"/>
                  </a:lnTo>
                  <a:lnTo>
                    <a:pt x="230" y="461"/>
                  </a:lnTo>
                  <a:lnTo>
                    <a:pt x="218" y="461"/>
                  </a:lnTo>
                  <a:lnTo>
                    <a:pt x="206" y="460"/>
                  </a:lnTo>
                  <a:lnTo>
                    <a:pt x="195" y="458"/>
                  </a:lnTo>
                  <a:lnTo>
                    <a:pt x="183" y="457"/>
                  </a:lnTo>
                  <a:lnTo>
                    <a:pt x="173" y="454"/>
                  </a:lnTo>
                  <a:lnTo>
                    <a:pt x="162" y="450"/>
                  </a:lnTo>
                  <a:lnTo>
                    <a:pt x="151" y="447"/>
                  </a:lnTo>
                  <a:lnTo>
                    <a:pt x="140" y="443"/>
                  </a:lnTo>
                  <a:lnTo>
                    <a:pt x="130" y="439"/>
                  </a:lnTo>
                  <a:lnTo>
                    <a:pt x="121" y="433"/>
                  </a:lnTo>
                  <a:lnTo>
                    <a:pt x="111" y="428"/>
                  </a:lnTo>
                  <a:lnTo>
                    <a:pt x="101" y="421"/>
                  </a:lnTo>
                  <a:lnTo>
                    <a:pt x="84" y="408"/>
                  </a:lnTo>
                  <a:lnTo>
                    <a:pt x="68" y="393"/>
                  </a:lnTo>
                  <a:lnTo>
                    <a:pt x="53" y="377"/>
                  </a:lnTo>
                  <a:lnTo>
                    <a:pt x="40" y="360"/>
                  </a:lnTo>
                  <a:lnTo>
                    <a:pt x="28" y="340"/>
                  </a:lnTo>
                  <a:lnTo>
                    <a:pt x="18" y="321"/>
                  </a:lnTo>
                  <a:lnTo>
                    <a:pt x="14" y="310"/>
                  </a:lnTo>
                  <a:lnTo>
                    <a:pt x="11" y="299"/>
                  </a:lnTo>
                  <a:lnTo>
                    <a:pt x="7" y="288"/>
                  </a:lnTo>
                  <a:lnTo>
                    <a:pt x="4" y="278"/>
                  </a:lnTo>
                  <a:lnTo>
                    <a:pt x="3" y="266"/>
                  </a:lnTo>
                  <a:lnTo>
                    <a:pt x="1" y="254"/>
                  </a:lnTo>
                  <a:lnTo>
                    <a:pt x="0" y="243"/>
                  </a:lnTo>
                  <a:lnTo>
                    <a:pt x="0" y="231"/>
                  </a:lnTo>
                  <a:lnTo>
                    <a:pt x="0" y="219"/>
                  </a:lnTo>
                  <a:lnTo>
                    <a:pt x="1" y="207"/>
                  </a:lnTo>
                  <a:lnTo>
                    <a:pt x="3" y="195"/>
                  </a:lnTo>
                  <a:lnTo>
                    <a:pt x="4" y="185"/>
                  </a:lnTo>
                  <a:lnTo>
                    <a:pt x="7" y="173"/>
                  </a:lnTo>
                  <a:lnTo>
                    <a:pt x="11" y="162"/>
                  </a:lnTo>
                  <a:lnTo>
                    <a:pt x="14" y="151"/>
                  </a:lnTo>
                  <a:lnTo>
                    <a:pt x="18" y="141"/>
                  </a:lnTo>
                  <a:lnTo>
                    <a:pt x="28" y="121"/>
                  </a:lnTo>
                  <a:lnTo>
                    <a:pt x="40" y="101"/>
                  </a:lnTo>
                  <a:lnTo>
                    <a:pt x="53" y="84"/>
                  </a:lnTo>
                  <a:lnTo>
                    <a:pt x="68" y="68"/>
                  </a:lnTo>
                  <a:lnTo>
                    <a:pt x="84" y="53"/>
                  </a:lnTo>
                  <a:lnTo>
                    <a:pt x="101" y="40"/>
                  </a:lnTo>
                  <a:lnTo>
                    <a:pt x="121" y="28"/>
                  </a:lnTo>
                  <a:lnTo>
                    <a:pt x="140" y="18"/>
                  </a:lnTo>
                  <a:lnTo>
                    <a:pt x="151" y="14"/>
                  </a:lnTo>
                  <a:lnTo>
                    <a:pt x="162" y="11"/>
                  </a:lnTo>
                  <a:lnTo>
                    <a:pt x="173" y="8"/>
                  </a:lnTo>
                  <a:lnTo>
                    <a:pt x="183" y="5"/>
                  </a:lnTo>
                  <a:lnTo>
                    <a:pt x="195" y="3"/>
                  </a:lnTo>
                  <a:lnTo>
                    <a:pt x="206" y="1"/>
                  </a:lnTo>
                  <a:lnTo>
                    <a:pt x="218" y="1"/>
                  </a:lnTo>
                  <a:lnTo>
                    <a:pt x="230" y="0"/>
                  </a:lnTo>
                  <a:lnTo>
                    <a:pt x="242" y="1"/>
                  </a:lnTo>
                  <a:lnTo>
                    <a:pt x="254" y="1"/>
                  </a:lnTo>
                  <a:lnTo>
                    <a:pt x="265" y="3"/>
                  </a:lnTo>
                  <a:lnTo>
                    <a:pt x="276" y="5"/>
                  </a:lnTo>
                  <a:lnTo>
                    <a:pt x="288" y="8"/>
                  </a:lnTo>
                  <a:lnTo>
                    <a:pt x="299" y="11"/>
                  </a:lnTo>
                  <a:lnTo>
                    <a:pt x="310" y="14"/>
                  </a:lnTo>
                  <a:lnTo>
                    <a:pt x="320" y="18"/>
                  </a:lnTo>
                  <a:lnTo>
                    <a:pt x="340" y="28"/>
                  </a:lnTo>
                  <a:lnTo>
                    <a:pt x="359" y="40"/>
                  </a:lnTo>
                  <a:lnTo>
                    <a:pt x="377" y="53"/>
                  </a:lnTo>
                  <a:lnTo>
                    <a:pt x="393" y="68"/>
                  </a:lnTo>
                  <a:lnTo>
                    <a:pt x="408" y="84"/>
                  </a:lnTo>
                  <a:lnTo>
                    <a:pt x="421" y="101"/>
                  </a:lnTo>
                  <a:lnTo>
                    <a:pt x="433" y="121"/>
                  </a:lnTo>
                  <a:lnTo>
                    <a:pt x="443" y="141"/>
                  </a:lnTo>
                  <a:lnTo>
                    <a:pt x="447" y="151"/>
                  </a:lnTo>
                  <a:lnTo>
                    <a:pt x="450" y="162"/>
                  </a:lnTo>
                  <a:lnTo>
                    <a:pt x="453" y="173"/>
                  </a:lnTo>
                  <a:lnTo>
                    <a:pt x="456" y="185"/>
                  </a:lnTo>
                  <a:lnTo>
                    <a:pt x="458" y="195"/>
                  </a:lnTo>
                  <a:lnTo>
                    <a:pt x="460" y="207"/>
                  </a:lnTo>
                  <a:lnTo>
                    <a:pt x="460" y="219"/>
                  </a:lnTo>
                  <a:lnTo>
                    <a:pt x="461" y="231"/>
                  </a:lnTo>
                  <a:close/>
                </a:path>
              </a:pathLst>
            </a:custGeom>
            <a:solidFill>
              <a:srgbClr val="4990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7" name="Freeform 92"/>
            <p:cNvSpPr>
              <a:spLocks/>
            </p:cNvSpPr>
            <p:nvPr userDrawn="1"/>
          </p:nvSpPr>
          <p:spPr bwMode="auto">
            <a:xfrm>
              <a:off x="5201" y="3283"/>
              <a:ext cx="338" cy="358"/>
            </a:xfrm>
            <a:custGeom>
              <a:avLst/>
              <a:gdLst>
                <a:gd name="T0" fmla="*/ 0 w 1014"/>
                <a:gd name="T1" fmla="*/ 0 h 1073"/>
                <a:gd name="T2" fmla="*/ 0 w 1014"/>
                <a:gd name="T3" fmla="*/ 0 h 1073"/>
                <a:gd name="T4" fmla="*/ 0 w 1014"/>
                <a:gd name="T5" fmla="*/ 0 h 1073"/>
                <a:gd name="T6" fmla="*/ 0 w 1014"/>
                <a:gd name="T7" fmla="*/ 0 h 1073"/>
                <a:gd name="T8" fmla="*/ 0 w 1014"/>
                <a:gd name="T9" fmla="*/ 0 h 1073"/>
                <a:gd name="T10" fmla="*/ 0 w 1014"/>
                <a:gd name="T11" fmla="*/ 0 h 1073"/>
                <a:gd name="T12" fmla="*/ 0 w 1014"/>
                <a:gd name="T13" fmla="*/ 0 h 1073"/>
                <a:gd name="T14" fmla="*/ 0 w 1014"/>
                <a:gd name="T15" fmla="*/ 0 h 1073"/>
                <a:gd name="T16" fmla="*/ 0 w 1014"/>
                <a:gd name="T17" fmla="*/ 0 h 1073"/>
                <a:gd name="T18" fmla="*/ 0 w 1014"/>
                <a:gd name="T19" fmla="*/ 0 h 1073"/>
                <a:gd name="T20" fmla="*/ 0 w 1014"/>
                <a:gd name="T21" fmla="*/ 0 h 1073"/>
                <a:gd name="T22" fmla="*/ 0 w 1014"/>
                <a:gd name="T23" fmla="*/ 0 h 1073"/>
                <a:gd name="T24" fmla="*/ 0 w 1014"/>
                <a:gd name="T25" fmla="*/ 0 h 1073"/>
                <a:gd name="T26" fmla="*/ 0 w 1014"/>
                <a:gd name="T27" fmla="*/ 0 h 1073"/>
                <a:gd name="T28" fmla="*/ 0 w 1014"/>
                <a:gd name="T29" fmla="*/ 0 h 1073"/>
                <a:gd name="T30" fmla="*/ 0 w 1014"/>
                <a:gd name="T31" fmla="*/ 0 h 1073"/>
                <a:gd name="T32" fmla="*/ 0 w 1014"/>
                <a:gd name="T33" fmla="*/ 0 h 1073"/>
                <a:gd name="T34" fmla="*/ 0 w 1014"/>
                <a:gd name="T35" fmla="*/ 0 h 1073"/>
                <a:gd name="T36" fmla="*/ 0 w 1014"/>
                <a:gd name="T37" fmla="*/ 0 h 1073"/>
                <a:gd name="T38" fmla="*/ 0 w 1014"/>
                <a:gd name="T39" fmla="*/ 0 h 1073"/>
                <a:gd name="T40" fmla="*/ 0 w 1014"/>
                <a:gd name="T41" fmla="*/ 0 h 1073"/>
                <a:gd name="T42" fmla="*/ 0 w 1014"/>
                <a:gd name="T43" fmla="*/ 0 h 1073"/>
                <a:gd name="T44" fmla="*/ 0 w 1014"/>
                <a:gd name="T45" fmla="*/ 0 h 1073"/>
                <a:gd name="T46" fmla="*/ 0 w 1014"/>
                <a:gd name="T47" fmla="*/ 0 h 1073"/>
                <a:gd name="T48" fmla="*/ 0 w 1014"/>
                <a:gd name="T49" fmla="*/ 0 h 1073"/>
                <a:gd name="T50" fmla="*/ 0 w 1014"/>
                <a:gd name="T51" fmla="*/ 0 h 1073"/>
                <a:gd name="T52" fmla="*/ 0 w 1014"/>
                <a:gd name="T53" fmla="*/ 0 h 1073"/>
                <a:gd name="T54" fmla="*/ 0 w 1014"/>
                <a:gd name="T55" fmla="*/ 0 h 1073"/>
                <a:gd name="T56" fmla="*/ 0 w 1014"/>
                <a:gd name="T57" fmla="*/ 0 h 1073"/>
                <a:gd name="T58" fmla="*/ 0 w 1014"/>
                <a:gd name="T59" fmla="*/ 0 h 1073"/>
                <a:gd name="T60" fmla="*/ 0 w 1014"/>
                <a:gd name="T61" fmla="*/ 0 h 1073"/>
                <a:gd name="T62" fmla="*/ 0 w 1014"/>
                <a:gd name="T63" fmla="*/ 0 h 1073"/>
                <a:gd name="T64" fmla="*/ 0 w 1014"/>
                <a:gd name="T65" fmla="*/ 0 h 1073"/>
                <a:gd name="T66" fmla="*/ 0 w 1014"/>
                <a:gd name="T67" fmla="*/ 0 h 1073"/>
                <a:gd name="T68" fmla="*/ 0 w 1014"/>
                <a:gd name="T69" fmla="*/ 0 h 1073"/>
                <a:gd name="T70" fmla="*/ 0 w 1014"/>
                <a:gd name="T71" fmla="*/ 0 h 1073"/>
                <a:gd name="T72" fmla="*/ 0 w 1014"/>
                <a:gd name="T73" fmla="*/ 0 h 1073"/>
                <a:gd name="T74" fmla="*/ 0 w 1014"/>
                <a:gd name="T75" fmla="*/ 0 h 1073"/>
                <a:gd name="T76" fmla="*/ 0 w 1014"/>
                <a:gd name="T77" fmla="*/ 0 h 1073"/>
                <a:gd name="T78" fmla="*/ 0 w 1014"/>
                <a:gd name="T79" fmla="*/ 0 h 1073"/>
                <a:gd name="T80" fmla="*/ 0 w 1014"/>
                <a:gd name="T81" fmla="*/ 0 h 1073"/>
                <a:gd name="T82" fmla="*/ 0 w 1014"/>
                <a:gd name="T83" fmla="*/ 0 h 1073"/>
                <a:gd name="T84" fmla="*/ 0 w 1014"/>
                <a:gd name="T85" fmla="*/ 0 h 1073"/>
                <a:gd name="T86" fmla="*/ 0 w 1014"/>
                <a:gd name="T87" fmla="*/ 0 h 1073"/>
                <a:gd name="T88" fmla="*/ 0 w 1014"/>
                <a:gd name="T89" fmla="*/ 0 h 1073"/>
                <a:gd name="T90" fmla="*/ 0 w 1014"/>
                <a:gd name="T91" fmla="*/ 0 h 1073"/>
                <a:gd name="T92" fmla="*/ 0 w 1014"/>
                <a:gd name="T93" fmla="*/ 0 h 1073"/>
                <a:gd name="T94" fmla="*/ 0 w 1014"/>
                <a:gd name="T95" fmla="*/ 0 h 1073"/>
                <a:gd name="T96" fmla="*/ 0 w 1014"/>
                <a:gd name="T97" fmla="*/ 0 h 1073"/>
                <a:gd name="T98" fmla="*/ 0 w 1014"/>
                <a:gd name="T99" fmla="*/ 0 h 1073"/>
                <a:gd name="T100" fmla="*/ 0 w 1014"/>
                <a:gd name="T101" fmla="*/ 0 h 1073"/>
                <a:gd name="T102" fmla="*/ 0 w 1014"/>
                <a:gd name="T103" fmla="*/ 0 h 1073"/>
                <a:gd name="T104" fmla="*/ 0 w 1014"/>
                <a:gd name="T105" fmla="*/ 0 h 1073"/>
                <a:gd name="T106" fmla="*/ 0 w 1014"/>
                <a:gd name="T107" fmla="*/ 0 h 1073"/>
                <a:gd name="T108" fmla="*/ 0 w 1014"/>
                <a:gd name="T109" fmla="*/ 0 h 1073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1014" h="1073">
                  <a:moveTo>
                    <a:pt x="546" y="0"/>
                  </a:moveTo>
                  <a:lnTo>
                    <a:pt x="1014" y="90"/>
                  </a:lnTo>
                  <a:lnTo>
                    <a:pt x="1011" y="104"/>
                  </a:lnTo>
                  <a:lnTo>
                    <a:pt x="1005" y="144"/>
                  </a:lnTo>
                  <a:lnTo>
                    <a:pt x="1001" y="171"/>
                  </a:lnTo>
                  <a:lnTo>
                    <a:pt x="994" y="201"/>
                  </a:lnTo>
                  <a:lnTo>
                    <a:pt x="988" y="235"/>
                  </a:lnTo>
                  <a:lnTo>
                    <a:pt x="979" y="271"/>
                  </a:lnTo>
                  <a:lnTo>
                    <a:pt x="970" y="308"/>
                  </a:lnTo>
                  <a:lnTo>
                    <a:pt x="960" y="346"/>
                  </a:lnTo>
                  <a:lnTo>
                    <a:pt x="948" y="383"/>
                  </a:lnTo>
                  <a:lnTo>
                    <a:pt x="934" y="419"/>
                  </a:lnTo>
                  <a:lnTo>
                    <a:pt x="927" y="436"/>
                  </a:lnTo>
                  <a:lnTo>
                    <a:pt x="920" y="453"/>
                  </a:lnTo>
                  <a:lnTo>
                    <a:pt x="912" y="469"/>
                  </a:lnTo>
                  <a:lnTo>
                    <a:pt x="903" y="484"/>
                  </a:lnTo>
                  <a:lnTo>
                    <a:pt x="895" y="498"/>
                  </a:lnTo>
                  <a:lnTo>
                    <a:pt x="886" y="512"/>
                  </a:lnTo>
                  <a:lnTo>
                    <a:pt x="876" y="524"/>
                  </a:lnTo>
                  <a:lnTo>
                    <a:pt x="868" y="535"/>
                  </a:lnTo>
                  <a:lnTo>
                    <a:pt x="857" y="544"/>
                  </a:lnTo>
                  <a:lnTo>
                    <a:pt x="847" y="553"/>
                  </a:lnTo>
                  <a:lnTo>
                    <a:pt x="838" y="562"/>
                  </a:lnTo>
                  <a:lnTo>
                    <a:pt x="828" y="569"/>
                  </a:lnTo>
                  <a:lnTo>
                    <a:pt x="807" y="582"/>
                  </a:lnTo>
                  <a:lnTo>
                    <a:pt x="787" y="594"/>
                  </a:lnTo>
                  <a:lnTo>
                    <a:pt x="765" y="604"/>
                  </a:lnTo>
                  <a:lnTo>
                    <a:pt x="745" y="612"/>
                  </a:lnTo>
                  <a:lnTo>
                    <a:pt x="723" y="621"/>
                  </a:lnTo>
                  <a:lnTo>
                    <a:pt x="701" y="629"/>
                  </a:lnTo>
                  <a:lnTo>
                    <a:pt x="680" y="636"/>
                  </a:lnTo>
                  <a:lnTo>
                    <a:pt x="659" y="645"/>
                  </a:lnTo>
                  <a:lnTo>
                    <a:pt x="638" y="653"/>
                  </a:lnTo>
                  <a:lnTo>
                    <a:pt x="616" y="664"/>
                  </a:lnTo>
                  <a:lnTo>
                    <a:pt x="596" y="677"/>
                  </a:lnTo>
                  <a:lnTo>
                    <a:pt x="575" y="691"/>
                  </a:lnTo>
                  <a:lnTo>
                    <a:pt x="564" y="700"/>
                  </a:lnTo>
                  <a:lnTo>
                    <a:pt x="555" y="709"/>
                  </a:lnTo>
                  <a:lnTo>
                    <a:pt x="545" y="718"/>
                  </a:lnTo>
                  <a:lnTo>
                    <a:pt x="534" y="729"/>
                  </a:lnTo>
                  <a:lnTo>
                    <a:pt x="524" y="740"/>
                  </a:lnTo>
                  <a:lnTo>
                    <a:pt x="516" y="752"/>
                  </a:lnTo>
                  <a:lnTo>
                    <a:pt x="508" y="765"/>
                  </a:lnTo>
                  <a:lnTo>
                    <a:pt x="501" y="777"/>
                  </a:lnTo>
                  <a:lnTo>
                    <a:pt x="494" y="791"/>
                  </a:lnTo>
                  <a:lnTo>
                    <a:pt x="489" y="804"/>
                  </a:lnTo>
                  <a:lnTo>
                    <a:pt x="483" y="818"/>
                  </a:lnTo>
                  <a:lnTo>
                    <a:pt x="479" y="832"/>
                  </a:lnTo>
                  <a:lnTo>
                    <a:pt x="471" y="860"/>
                  </a:lnTo>
                  <a:lnTo>
                    <a:pt x="466" y="889"/>
                  </a:lnTo>
                  <a:lnTo>
                    <a:pt x="463" y="917"/>
                  </a:lnTo>
                  <a:lnTo>
                    <a:pt x="461" y="944"/>
                  </a:lnTo>
                  <a:lnTo>
                    <a:pt x="459" y="970"/>
                  </a:lnTo>
                  <a:lnTo>
                    <a:pt x="461" y="995"/>
                  </a:lnTo>
                  <a:lnTo>
                    <a:pt x="461" y="1016"/>
                  </a:lnTo>
                  <a:lnTo>
                    <a:pt x="463" y="1035"/>
                  </a:lnTo>
                  <a:lnTo>
                    <a:pt x="465" y="1063"/>
                  </a:lnTo>
                  <a:lnTo>
                    <a:pt x="467" y="1073"/>
                  </a:lnTo>
                  <a:lnTo>
                    <a:pt x="0" y="988"/>
                  </a:lnTo>
                  <a:lnTo>
                    <a:pt x="4" y="971"/>
                  </a:lnTo>
                  <a:lnTo>
                    <a:pt x="11" y="926"/>
                  </a:lnTo>
                  <a:lnTo>
                    <a:pt x="18" y="895"/>
                  </a:lnTo>
                  <a:lnTo>
                    <a:pt x="25" y="861"/>
                  </a:lnTo>
                  <a:lnTo>
                    <a:pt x="34" y="823"/>
                  </a:lnTo>
                  <a:lnTo>
                    <a:pt x="45" y="783"/>
                  </a:lnTo>
                  <a:lnTo>
                    <a:pt x="57" y="742"/>
                  </a:lnTo>
                  <a:lnTo>
                    <a:pt x="71" y="701"/>
                  </a:lnTo>
                  <a:lnTo>
                    <a:pt x="79" y="680"/>
                  </a:lnTo>
                  <a:lnTo>
                    <a:pt x="87" y="660"/>
                  </a:lnTo>
                  <a:lnTo>
                    <a:pt x="95" y="641"/>
                  </a:lnTo>
                  <a:lnTo>
                    <a:pt x="104" y="622"/>
                  </a:lnTo>
                  <a:lnTo>
                    <a:pt x="114" y="604"/>
                  </a:lnTo>
                  <a:lnTo>
                    <a:pt x="124" y="587"/>
                  </a:lnTo>
                  <a:lnTo>
                    <a:pt x="134" y="570"/>
                  </a:lnTo>
                  <a:lnTo>
                    <a:pt x="145" y="555"/>
                  </a:lnTo>
                  <a:lnTo>
                    <a:pt x="157" y="541"/>
                  </a:lnTo>
                  <a:lnTo>
                    <a:pt x="169" y="528"/>
                  </a:lnTo>
                  <a:lnTo>
                    <a:pt x="181" y="516"/>
                  </a:lnTo>
                  <a:lnTo>
                    <a:pt x="194" y="507"/>
                  </a:lnTo>
                  <a:lnTo>
                    <a:pt x="219" y="491"/>
                  </a:lnTo>
                  <a:lnTo>
                    <a:pt x="243" y="477"/>
                  </a:lnTo>
                  <a:lnTo>
                    <a:pt x="267" y="466"/>
                  </a:lnTo>
                  <a:lnTo>
                    <a:pt x="291" y="455"/>
                  </a:lnTo>
                  <a:lnTo>
                    <a:pt x="338" y="434"/>
                  </a:lnTo>
                  <a:lnTo>
                    <a:pt x="383" y="414"/>
                  </a:lnTo>
                  <a:lnTo>
                    <a:pt x="403" y="402"/>
                  </a:lnTo>
                  <a:lnTo>
                    <a:pt x="424" y="390"/>
                  </a:lnTo>
                  <a:lnTo>
                    <a:pt x="442" y="376"/>
                  </a:lnTo>
                  <a:lnTo>
                    <a:pt x="461" y="361"/>
                  </a:lnTo>
                  <a:lnTo>
                    <a:pt x="469" y="352"/>
                  </a:lnTo>
                  <a:lnTo>
                    <a:pt x="478" y="343"/>
                  </a:lnTo>
                  <a:lnTo>
                    <a:pt x="486" y="334"/>
                  </a:lnTo>
                  <a:lnTo>
                    <a:pt x="494" y="324"/>
                  </a:lnTo>
                  <a:lnTo>
                    <a:pt x="502" y="312"/>
                  </a:lnTo>
                  <a:lnTo>
                    <a:pt x="508" y="300"/>
                  </a:lnTo>
                  <a:lnTo>
                    <a:pt x="516" y="288"/>
                  </a:lnTo>
                  <a:lnTo>
                    <a:pt x="522" y="274"/>
                  </a:lnTo>
                  <a:lnTo>
                    <a:pt x="533" y="247"/>
                  </a:lnTo>
                  <a:lnTo>
                    <a:pt x="542" y="220"/>
                  </a:lnTo>
                  <a:lnTo>
                    <a:pt x="549" y="194"/>
                  </a:lnTo>
                  <a:lnTo>
                    <a:pt x="553" y="170"/>
                  </a:lnTo>
                  <a:lnTo>
                    <a:pt x="557" y="146"/>
                  </a:lnTo>
                  <a:lnTo>
                    <a:pt x="559" y="123"/>
                  </a:lnTo>
                  <a:lnTo>
                    <a:pt x="560" y="102"/>
                  </a:lnTo>
                  <a:lnTo>
                    <a:pt x="559" y="82"/>
                  </a:lnTo>
                  <a:lnTo>
                    <a:pt x="558" y="64"/>
                  </a:lnTo>
                  <a:lnTo>
                    <a:pt x="556" y="48"/>
                  </a:lnTo>
                  <a:lnTo>
                    <a:pt x="553" y="33"/>
                  </a:lnTo>
                  <a:lnTo>
                    <a:pt x="551" y="22"/>
                  </a:lnTo>
                  <a:lnTo>
                    <a:pt x="548" y="5"/>
                  </a:lnTo>
                  <a:lnTo>
                    <a:pt x="546" y="0"/>
                  </a:lnTo>
                  <a:close/>
                </a:path>
              </a:pathLst>
            </a:custGeom>
            <a:solidFill>
              <a:srgbClr val="4990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" name="Freeform 93"/>
            <p:cNvSpPr>
              <a:spLocks/>
            </p:cNvSpPr>
            <p:nvPr userDrawn="1"/>
          </p:nvSpPr>
          <p:spPr bwMode="auto">
            <a:xfrm>
              <a:off x="4094" y="3814"/>
              <a:ext cx="71" cy="91"/>
            </a:xfrm>
            <a:custGeom>
              <a:avLst/>
              <a:gdLst>
                <a:gd name="T0" fmla="*/ 0 w 214"/>
                <a:gd name="T1" fmla="*/ 0 h 274"/>
                <a:gd name="T2" fmla="*/ 0 w 214"/>
                <a:gd name="T3" fmla="*/ 0 h 274"/>
                <a:gd name="T4" fmla="*/ 0 w 214"/>
                <a:gd name="T5" fmla="*/ 0 h 274"/>
                <a:gd name="T6" fmla="*/ 0 w 214"/>
                <a:gd name="T7" fmla="*/ 0 h 274"/>
                <a:gd name="T8" fmla="*/ 0 w 214"/>
                <a:gd name="T9" fmla="*/ 0 h 274"/>
                <a:gd name="T10" fmla="*/ 0 w 214"/>
                <a:gd name="T11" fmla="*/ 0 h 274"/>
                <a:gd name="T12" fmla="*/ 0 w 214"/>
                <a:gd name="T13" fmla="*/ 0 h 274"/>
                <a:gd name="T14" fmla="*/ 0 w 214"/>
                <a:gd name="T15" fmla="*/ 0 h 274"/>
                <a:gd name="T16" fmla="*/ 0 w 214"/>
                <a:gd name="T17" fmla="*/ 0 h 274"/>
                <a:gd name="T18" fmla="*/ 0 w 214"/>
                <a:gd name="T19" fmla="*/ 0 h 274"/>
                <a:gd name="T20" fmla="*/ 0 w 214"/>
                <a:gd name="T21" fmla="*/ 0 h 27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214" h="274">
                  <a:moveTo>
                    <a:pt x="12" y="0"/>
                  </a:moveTo>
                  <a:lnTo>
                    <a:pt x="209" y="0"/>
                  </a:lnTo>
                  <a:lnTo>
                    <a:pt x="209" y="23"/>
                  </a:lnTo>
                  <a:lnTo>
                    <a:pt x="29" y="253"/>
                  </a:lnTo>
                  <a:lnTo>
                    <a:pt x="214" y="253"/>
                  </a:lnTo>
                  <a:lnTo>
                    <a:pt x="214" y="274"/>
                  </a:lnTo>
                  <a:lnTo>
                    <a:pt x="0" y="274"/>
                  </a:lnTo>
                  <a:lnTo>
                    <a:pt x="0" y="252"/>
                  </a:lnTo>
                  <a:lnTo>
                    <a:pt x="180" y="23"/>
                  </a:lnTo>
                  <a:lnTo>
                    <a:pt x="12" y="23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7977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9" name="Freeform 94"/>
            <p:cNvSpPr>
              <a:spLocks noEditPoints="1"/>
            </p:cNvSpPr>
            <p:nvPr userDrawn="1"/>
          </p:nvSpPr>
          <p:spPr bwMode="auto">
            <a:xfrm>
              <a:off x="4171" y="3837"/>
              <a:ext cx="61" cy="70"/>
            </a:xfrm>
            <a:custGeom>
              <a:avLst/>
              <a:gdLst>
                <a:gd name="T0" fmla="*/ 0 w 183"/>
                <a:gd name="T1" fmla="*/ 0 h 210"/>
                <a:gd name="T2" fmla="*/ 0 w 183"/>
                <a:gd name="T3" fmla="*/ 0 h 210"/>
                <a:gd name="T4" fmla="*/ 0 w 183"/>
                <a:gd name="T5" fmla="*/ 0 h 210"/>
                <a:gd name="T6" fmla="*/ 0 w 183"/>
                <a:gd name="T7" fmla="*/ 0 h 210"/>
                <a:gd name="T8" fmla="*/ 0 w 183"/>
                <a:gd name="T9" fmla="*/ 0 h 210"/>
                <a:gd name="T10" fmla="*/ 0 w 183"/>
                <a:gd name="T11" fmla="*/ 0 h 210"/>
                <a:gd name="T12" fmla="*/ 0 w 183"/>
                <a:gd name="T13" fmla="*/ 0 h 210"/>
                <a:gd name="T14" fmla="*/ 0 w 183"/>
                <a:gd name="T15" fmla="*/ 0 h 210"/>
                <a:gd name="T16" fmla="*/ 0 w 183"/>
                <a:gd name="T17" fmla="*/ 0 h 210"/>
                <a:gd name="T18" fmla="*/ 0 w 183"/>
                <a:gd name="T19" fmla="*/ 0 h 210"/>
                <a:gd name="T20" fmla="*/ 0 w 183"/>
                <a:gd name="T21" fmla="*/ 0 h 210"/>
                <a:gd name="T22" fmla="*/ 0 w 183"/>
                <a:gd name="T23" fmla="*/ 0 h 210"/>
                <a:gd name="T24" fmla="*/ 0 w 183"/>
                <a:gd name="T25" fmla="*/ 0 h 210"/>
                <a:gd name="T26" fmla="*/ 0 w 183"/>
                <a:gd name="T27" fmla="*/ 0 h 210"/>
                <a:gd name="T28" fmla="*/ 0 w 183"/>
                <a:gd name="T29" fmla="*/ 0 h 210"/>
                <a:gd name="T30" fmla="*/ 0 w 183"/>
                <a:gd name="T31" fmla="*/ 0 h 210"/>
                <a:gd name="T32" fmla="*/ 0 w 183"/>
                <a:gd name="T33" fmla="*/ 0 h 210"/>
                <a:gd name="T34" fmla="*/ 0 w 183"/>
                <a:gd name="T35" fmla="*/ 0 h 210"/>
                <a:gd name="T36" fmla="*/ 0 w 183"/>
                <a:gd name="T37" fmla="*/ 0 h 210"/>
                <a:gd name="T38" fmla="*/ 0 w 183"/>
                <a:gd name="T39" fmla="*/ 0 h 210"/>
                <a:gd name="T40" fmla="*/ 0 w 183"/>
                <a:gd name="T41" fmla="*/ 0 h 210"/>
                <a:gd name="T42" fmla="*/ 0 w 183"/>
                <a:gd name="T43" fmla="*/ 0 h 210"/>
                <a:gd name="T44" fmla="*/ 0 w 183"/>
                <a:gd name="T45" fmla="*/ 0 h 210"/>
                <a:gd name="T46" fmla="*/ 0 w 183"/>
                <a:gd name="T47" fmla="*/ 0 h 210"/>
                <a:gd name="T48" fmla="*/ 0 w 183"/>
                <a:gd name="T49" fmla="*/ 0 h 210"/>
                <a:gd name="T50" fmla="*/ 0 w 183"/>
                <a:gd name="T51" fmla="*/ 0 h 210"/>
                <a:gd name="T52" fmla="*/ 0 w 183"/>
                <a:gd name="T53" fmla="*/ 0 h 210"/>
                <a:gd name="T54" fmla="*/ 0 w 183"/>
                <a:gd name="T55" fmla="*/ 0 h 210"/>
                <a:gd name="T56" fmla="*/ 0 w 183"/>
                <a:gd name="T57" fmla="*/ 0 h 210"/>
                <a:gd name="T58" fmla="*/ 0 w 183"/>
                <a:gd name="T59" fmla="*/ 0 h 210"/>
                <a:gd name="T60" fmla="*/ 0 w 183"/>
                <a:gd name="T61" fmla="*/ 0 h 210"/>
                <a:gd name="T62" fmla="*/ 0 w 183"/>
                <a:gd name="T63" fmla="*/ 0 h 210"/>
                <a:gd name="T64" fmla="*/ 0 w 183"/>
                <a:gd name="T65" fmla="*/ 0 h 210"/>
                <a:gd name="T66" fmla="*/ 0 w 183"/>
                <a:gd name="T67" fmla="*/ 0 h 210"/>
                <a:gd name="T68" fmla="*/ 0 w 183"/>
                <a:gd name="T69" fmla="*/ 0 h 210"/>
                <a:gd name="T70" fmla="*/ 0 w 183"/>
                <a:gd name="T71" fmla="*/ 0 h 210"/>
                <a:gd name="T72" fmla="*/ 0 w 183"/>
                <a:gd name="T73" fmla="*/ 0 h 210"/>
                <a:gd name="T74" fmla="*/ 0 w 183"/>
                <a:gd name="T75" fmla="*/ 0 h 210"/>
                <a:gd name="T76" fmla="*/ 0 w 183"/>
                <a:gd name="T77" fmla="*/ 0 h 210"/>
                <a:gd name="T78" fmla="*/ 0 w 183"/>
                <a:gd name="T79" fmla="*/ 0 h 210"/>
                <a:gd name="T80" fmla="*/ 0 w 183"/>
                <a:gd name="T81" fmla="*/ 0 h 210"/>
                <a:gd name="T82" fmla="*/ 0 w 183"/>
                <a:gd name="T83" fmla="*/ 0 h 210"/>
                <a:gd name="T84" fmla="*/ 0 w 183"/>
                <a:gd name="T85" fmla="*/ 0 h 210"/>
                <a:gd name="T86" fmla="*/ 0 w 183"/>
                <a:gd name="T87" fmla="*/ 0 h 210"/>
                <a:gd name="T88" fmla="*/ 0 w 183"/>
                <a:gd name="T89" fmla="*/ 0 h 210"/>
                <a:gd name="T90" fmla="*/ 0 w 183"/>
                <a:gd name="T91" fmla="*/ 0 h 210"/>
                <a:gd name="T92" fmla="*/ 0 w 183"/>
                <a:gd name="T93" fmla="*/ 0 h 210"/>
                <a:gd name="T94" fmla="*/ 0 w 183"/>
                <a:gd name="T95" fmla="*/ 0 h 210"/>
                <a:gd name="T96" fmla="*/ 0 w 183"/>
                <a:gd name="T97" fmla="*/ 0 h 210"/>
                <a:gd name="T98" fmla="*/ 0 w 183"/>
                <a:gd name="T99" fmla="*/ 0 h 210"/>
                <a:gd name="T100" fmla="*/ 0 w 183"/>
                <a:gd name="T101" fmla="*/ 0 h 210"/>
                <a:gd name="T102" fmla="*/ 0 w 183"/>
                <a:gd name="T103" fmla="*/ 0 h 210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183" h="210">
                  <a:moveTo>
                    <a:pt x="137" y="96"/>
                  </a:moveTo>
                  <a:lnTo>
                    <a:pt x="136" y="96"/>
                  </a:lnTo>
                  <a:lnTo>
                    <a:pt x="133" y="100"/>
                  </a:lnTo>
                  <a:lnTo>
                    <a:pt x="127" y="102"/>
                  </a:lnTo>
                  <a:lnTo>
                    <a:pt x="121" y="104"/>
                  </a:lnTo>
                  <a:lnTo>
                    <a:pt x="115" y="105"/>
                  </a:lnTo>
                  <a:lnTo>
                    <a:pt x="84" y="111"/>
                  </a:lnTo>
                  <a:lnTo>
                    <a:pt x="54" y="116"/>
                  </a:lnTo>
                  <a:lnTo>
                    <a:pt x="47" y="119"/>
                  </a:lnTo>
                  <a:lnTo>
                    <a:pt x="42" y="121"/>
                  </a:lnTo>
                  <a:lnTo>
                    <a:pt x="37" y="125"/>
                  </a:lnTo>
                  <a:lnTo>
                    <a:pt x="32" y="129"/>
                  </a:lnTo>
                  <a:lnTo>
                    <a:pt x="29" y="133"/>
                  </a:lnTo>
                  <a:lnTo>
                    <a:pt x="26" y="139"/>
                  </a:lnTo>
                  <a:lnTo>
                    <a:pt x="25" y="144"/>
                  </a:lnTo>
                  <a:lnTo>
                    <a:pt x="24" y="150"/>
                  </a:lnTo>
                  <a:lnTo>
                    <a:pt x="25" y="159"/>
                  </a:lnTo>
                  <a:lnTo>
                    <a:pt x="27" y="167"/>
                  </a:lnTo>
                  <a:lnTo>
                    <a:pt x="31" y="174"/>
                  </a:lnTo>
                  <a:lnTo>
                    <a:pt x="37" y="180"/>
                  </a:lnTo>
                  <a:lnTo>
                    <a:pt x="44" y="184"/>
                  </a:lnTo>
                  <a:lnTo>
                    <a:pt x="52" y="187"/>
                  </a:lnTo>
                  <a:lnTo>
                    <a:pt x="59" y="189"/>
                  </a:lnTo>
                  <a:lnTo>
                    <a:pt x="68" y="190"/>
                  </a:lnTo>
                  <a:lnTo>
                    <a:pt x="74" y="189"/>
                  </a:lnTo>
                  <a:lnTo>
                    <a:pt x="82" y="189"/>
                  </a:lnTo>
                  <a:lnTo>
                    <a:pt x="88" y="187"/>
                  </a:lnTo>
                  <a:lnTo>
                    <a:pt x="94" y="186"/>
                  </a:lnTo>
                  <a:lnTo>
                    <a:pt x="100" y="184"/>
                  </a:lnTo>
                  <a:lnTo>
                    <a:pt x="106" y="181"/>
                  </a:lnTo>
                  <a:lnTo>
                    <a:pt x="111" y="177"/>
                  </a:lnTo>
                  <a:lnTo>
                    <a:pt x="116" y="173"/>
                  </a:lnTo>
                  <a:lnTo>
                    <a:pt x="121" y="169"/>
                  </a:lnTo>
                  <a:lnTo>
                    <a:pt x="125" y="165"/>
                  </a:lnTo>
                  <a:lnTo>
                    <a:pt x="128" y="159"/>
                  </a:lnTo>
                  <a:lnTo>
                    <a:pt x="132" y="154"/>
                  </a:lnTo>
                  <a:lnTo>
                    <a:pt x="134" y="148"/>
                  </a:lnTo>
                  <a:lnTo>
                    <a:pt x="136" y="142"/>
                  </a:lnTo>
                  <a:lnTo>
                    <a:pt x="137" y="135"/>
                  </a:lnTo>
                  <a:lnTo>
                    <a:pt x="137" y="128"/>
                  </a:lnTo>
                  <a:lnTo>
                    <a:pt x="137" y="96"/>
                  </a:lnTo>
                  <a:close/>
                  <a:moveTo>
                    <a:pt x="7" y="67"/>
                  </a:moveTo>
                  <a:lnTo>
                    <a:pt x="8" y="59"/>
                  </a:lnTo>
                  <a:lnTo>
                    <a:pt x="10" y="51"/>
                  </a:lnTo>
                  <a:lnTo>
                    <a:pt x="12" y="44"/>
                  </a:lnTo>
                  <a:lnTo>
                    <a:pt x="15" y="37"/>
                  </a:lnTo>
                  <a:lnTo>
                    <a:pt x="18" y="31"/>
                  </a:lnTo>
                  <a:lnTo>
                    <a:pt x="22" y="25"/>
                  </a:lnTo>
                  <a:lnTo>
                    <a:pt x="27" y="21"/>
                  </a:lnTo>
                  <a:lnTo>
                    <a:pt x="32" y="17"/>
                  </a:lnTo>
                  <a:lnTo>
                    <a:pt x="38" y="12"/>
                  </a:lnTo>
                  <a:lnTo>
                    <a:pt x="43" y="9"/>
                  </a:lnTo>
                  <a:lnTo>
                    <a:pt x="50" y="7"/>
                  </a:lnTo>
                  <a:lnTo>
                    <a:pt x="57" y="5"/>
                  </a:lnTo>
                  <a:lnTo>
                    <a:pt x="71" y="1"/>
                  </a:lnTo>
                  <a:lnTo>
                    <a:pt x="88" y="0"/>
                  </a:lnTo>
                  <a:lnTo>
                    <a:pt x="101" y="1"/>
                  </a:lnTo>
                  <a:lnTo>
                    <a:pt x="114" y="3"/>
                  </a:lnTo>
                  <a:lnTo>
                    <a:pt x="121" y="5"/>
                  </a:lnTo>
                  <a:lnTo>
                    <a:pt x="126" y="7"/>
                  </a:lnTo>
                  <a:lnTo>
                    <a:pt x="133" y="9"/>
                  </a:lnTo>
                  <a:lnTo>
                    <a:pt x="138" y="12"/>
                  </a:lnTo>
                  <a:lnTo>
                    <a:pt x="142" y="17"/>
                  </a:lnTo>
                  <a:lnTo>
                    <a:pt x="148" y="21"/>
                  </a:lnTo>
                  <a:lnTo>
                    <a:pt x="151" y="26"/>
                  </a:lnTo>
                  <a:lnTo>
                    <a:pt x="154" y="32"/>
                  </a:lnTo>
                  <a:lnTo>
                    <a:pt x="158" y="38"/>
                  </a:lnTo>
                  <a:lnTo>
                    <a:pt x="160" y="47"/>
                  </a:lnTo>
                  <a:lnTo>
                    <a:pt x="161" y="54"/>
                  </a:lnTo>
                  <a:lnTo>
                    <a:pt x="161" y="64"/>
                  </a:lnTo>
                  <a:lnTo>
                    <a:pt x="161" y="170"/>
                  </a:lnTo>
                  <a:lnTo>
                    <a:pt x="162" y="173"/>
                  </a:lnTo>
                  <a:lnTo>
                    <a:pt x="162" y="176"/>
                  </a:lnTo>
                  <a:lnTo>
                    <a:pt x="163" y="179"/>
                  </a:lnTo>
                  <a:lnTo>
                    <a:pt x="165" y="181"/>
                  </a:lnTo>
                  <a:lnTo>
                    <a:pt x="166" y="182"/>
                  </a:lnTo>
                  <a:lnTo>
                    <a:pt x="169" y="183"/>
                  </a:lnTo>
                  <a:lnTo>
                    <a:pt x="172" y="184"/>
                  </a:lnTo>
                  <a:lnTo>
                    <a:pt x="176" y="184"/>
                  </a:lnTo>
                  <a:lnTo>
                    <a:pt x="179" y="184"/>
                  </a:lnTo>
                  <a:lnTo>
                    <a:pt x="183" y="183"/>
                  </a:lnTo>
                  <a:lnTo>
                    <a:pt x="183" y="203"/>
                  </a:lnTo>
                  <a:lnTo>
                    <a:pt x="176" y="204"/>
                  </a:lnTo>
                  <a:lnTo>
                    <a:pt x="167" y="204"/>
                  </a:lnTo>
                  <a:lnTo>
                    <a:pt x="159" y="204"/>
                  </a:lnTo>
                  <a:lnTo>
                    <a:pt x="152" y="202"/>
                  </a:lnTo>
                  <a:lnTo>
                    <a:pt x="148" y="199"/>
                  </a:lnTo>
                  <a:lnTo>
                    <a:pt x="143" y="195"/>
                  </a:lnTo>
                  <a:lnTo>
                    <a:pt x="141" y="190"/>
                  </a:lnTo>
                  <a:lnTo>
                    <a:pt x="140" y="184"/>
                  </a:lnTo>
                  <a:lnTo>
                    <a:pt x="139" y="177"/>
                  </a:lnTo>
                  <a:lnTo>
                    <a:pt x="139" y="170"/>
                  </a:lnTo>
                  <a:lnTo>
                    <a:pt x="138" y="170"/>
                  </a:lnTo>
                  <a:lnTo>
                    <a:pt x="132" y="180"/>
                  </a:lnTo>
                  <a:lnTo>
                    <a:pt x="125" y="187"/>
                  </a:lnTo>
                  <a:lnTo>
                    <a:pt x="118" y="194"/>
                  </a:lnTo>
                  <a:lnTo>
                    <a:pt x="110" y="200"/>
                  </a:lnTo>
                  <a:lnTo>
                    <a:pt x="101" y="204"/>
                  </a:lnTo>
                  <a:lnTo>
                    <a:pt x="91" y="208"/>
                  </a:lnTo>
                  <a:lnTo>
                    <a:pt x="80" y="210"/>
                  </a:lnTo>
                  <a:lnTo>
                    <a:pt x="66" y="210"/>
                  </a:lnTo>
                  <a:lnTo>
                    <a:pt x="53" y="210"/>
                  </a:lnTo>
                  <a:lnTo>
                    <a:pt x="40" y="207"/>
                  </a:lnTo>
                  <a:lnTo>
                    <a:pt x="34" y="206"/>
                  </a:lnTo>
                  <a:lnTo>
                    <a:pt x="29" y="202"/>
                  </a:lnTo>
                  <a:lnTo>
                    <a:pt x="24" y="200"/>
                  </a:lnTo>
                  <a:lnTo>
                    <a:pt x="19" y="197"/>
                  </a:lnTo>
                  <a:lnTo>
                    <a:pt x="15" y="193"/>
                  </a:lnTo>
                  <a:lnTo>
                    <a:pt x="11" y="188"/>
                  </a:lnTo>
                  <a:lnTo>
                    <a:pt x="7" y="184"/>
                  </a:lnTo>
                  <a:lnTo>
                    <a:pt x="4" y="179"/>
                  </a:lnTo>
                  <a:lnTo>
                    <a:pt x="2" y="172"/>
                  </a:lnTo>
                  <a:lnTo>
                    <a:pt x="1" y="167"/>
                  </a:lnTo>
                  <a:lnTo>
                    <a:pt x="0" y="159"/>
                  </a:lnTo>
                  <a:lnTo>
                    <a:pt x="0" y="153"/>
                  </a:lnTo>
                  <a:lnTo>
                    <a:pt x="0" y="143"/>
                  </a:lnTo>
                  <a:lnTo>
                    <a:pt x="2" y="134"/>
                  </a:lnTo>
                  <a:lnTo>
                    <a:pt x="4" y="127"/>
                  </a:lnTo>
                  <a:lnTo>
                    <a:pt x="8" y="120"/>
                  </a:lnTo>
                  <a:lnTo>
                    <a:pt x="14" y="115"/>
                  </a:lnTo>
                  <a:lnTo>
                    <a:pt x="19" y="109"/>
                  </a:lnTo>
                  <a:lnTo>
                    <a:pt x="26" y="105"/>
                  </a:lnTo>
                  <a:lnTo>
                    <a:pt x="33" y="102"/>
                  </a:lnTo>
                  <a:lnTo>
                    <a:pt x="50" y="96"/>
                  </a:lnTo>
                  <a:lnTo>
                    <a:pt x="67" y="93"/>
                  </a:lnTo>
                  <a:lnTo>
                    <a:pt x="86" y="91"/>
                  </a:lnTo>
                  <a:lnTo>
                    <a:pt x="106" y="89"/>
                  </a:lnTo>
                  <a:lnTo>
                    <a:pt x="113" y="88"/>
                  </a:lnTo>
                  <a:lnTo>
                    <a:pt x="119" y="87"/>
                  </a:lnTo>
                  <a:lnTo>
                    <a:pt x="124" y="85"/>
                  </a:lnTo>
                  <a:lnTo>
                    <a:pt x="128" y="82"/>
                  </a:lnTo>
                  <a:lnTo>
                    <a:pt x="133" y="79"/>
                  </a:lnTo>
                  <a:lnTo>
                    <a:pt x="135" y="75"/>
                  </a:lnTo>
                  <a:lnTo>
                    <a:pt x="136" y="68"/>
                  </a:lnTo>
                  <a:lnTo>
                    <a:pt x="137" y="62"/>
                  </a:lnTo>
                  <a:lnTo>
                    <a:pt x="137" y="55"/>
                  </a:lnTo>
                  <a:lnTo>
                    <a:pt x="136" y="50"/>
                  </a:lnTo>
                  <a:lnTo>
                    <a:pt x="135" y="46"/>
                  </a:lnTo>
                  <a:lnTo>
                    <a:pt x="133" y="41"/>
                  </a:lnTo>
                  <a:lnTo>
                    <a:pt x="131" y="38"/>
                  </a:lnTo>
                  <a:lnTo>
                    <a:pt x="128" y="35"/>
                  </a:lnTo>
                  <a:lnTo>
                    <a:pt x="125" y="32"/>
                  </a:lnTo>
                  <a:lnTo>
                    <a:pt x="122" y="30"/>
                  </a:lnTo>
                  <a:lnTo>
                    <a:pt x="114" y="25"/>
                  </a:lnTo>
                  <a:lnTo>
                    <a:pt x="106" y="23"/>
                  </a:lnTo>
                  <a:lnTo>
                    <a:pt x="96" y="21"/>
                  </a:lnTo>
                  <a:lnTo>
                    <a:pt x="85" y="21"/>
                  </a:lnTo>
                  <a:lnTo>
                    <a:pt x="74" y="22"/>
                  </a:lnTo>
                  <a:lnTo>
                    <a:pt x="65" y="23"/>
                  </a:lnTo>
                  <a:lnTo>
                    <a:pt x="55" y="27"/>
                  </a:lnTo>
                  <a:lnTo>
                    <a:pt x="47" y="32"/>
                  </a:lnTo>
                  <a:lnTo>
                    <a:pt x="41" y="38"/>
                  </a:lnTo>
                  <a:lnTo>
                    <a:pt x="37" y="46"/>
                  </a:lnTo>
                  <a:lnTo>
                    <a:pt x="33" y="55"/>
                  </a:lnTo>
                  <a:lnTo>
                    <a:pt x="32" y="67"/>
                  </a:lnTo>
                  <a:lnTo>
                    <a:pt x="7" y="67"/>
                  </a:lnTo>
                  <a:close/>
                </a:path>
              </a:pathLst>
            </a:custGeom>
            <a:solidFill>
              <a:srgbClr val="7977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0" name="Freeform 95"/>
            <p:cNvSpPr>
              <a:spLocks/>
            </p:cNvSpPr>
            <p:nvPr userDrawn="1"/>
          </p:nvSpPr>
          <p:spPr bwMode="auto">
            <a:xfrm>
              <a:off x="4233" y="3839"/>
              <a:ext cx="59" cy="66"/>
            </a:xfrm>
            <a:custGeom>
              <a:avLst/>
              <a:gdLst>
                <a:gd name="T0" fmla="*/ 0 w 177"/>
                <a:gd name="T1" fmla="*/ 0 h 198"/>
                <a:gd name="T2" fmla="*/ 0 w 177"/>
                <a:gd name="T3" fmla="*/ 0 h 198"/>
                <a:gd name="T4" fmla="*/ 0 w 177"/>
                <a:gd name="T5" fmla="*/ 0 h 198"/>
                <a:gd name="T6" fmla="*/ 0 w 177"/>
                <a:gd name="T7" fmla="*/ 0 h 198"/>
                <a:gd name="T8" fmla="*/ 0 w 177"/>
                <a:gd name="T9" fmla="*/ 0 h 198"/>
                <a:gd name="T10" fmla="*/ 0 w 177"/>
                <a:gd name="T11" fmla="*/ 0 h 198"/>
                <a:gd name="T12" fmla="*/ 0 w 177"/>
                <a:gd name="T13" fmla="*/ 0 h 198"/>
                <a:gd name="T14" fmla="*/ 0 w 177"/>
                <a:gd name="T15" fmla="*/ 0 h 198"/>
                <a:gd name="T16" fmla="*/ 0 w 177"/>
                <a:gd name="T17" fmla="*/ 0 h 19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77" h="198">
                  <a:moveTo>
                    <a:pt x="0" y="0"/>
                  </a:moveTo>
                  <a:lnTo>
                    <a:pt x="27" y="0"/>
                  </a:lnTo>
                  <a:lnTo>
                    <a:pt x="89" y="175"/>
                  </a:lnTo>
                  <a:lnTo>
                    <a:pt x="90" y="175"/>
                  </a:lnTo>
                  <a:lnTo>
                    <a:pt x="152" y="0"/>
                  </a:lnTo>
                  <a:lnTo>
                    <a:pt x="177" y="0"/>
                  </a:lnTo>
                  <a:lnTo>
                    <a:pt x="102" y="198"/>
                  </a:lnTo>
                  <a:lnTo>
                    <a:pt x="76" y="19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977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1" name="Freeform 96"/>
            <p:cNvSpPr>
              <a:spLocks noEditPoints="1"/>
            </p:cNvSpPr>
            <p:nvPr userDrawn="1"/>
          </p:nvSpPr>
          <p:spPr bwMode="auto">
            <a:xfrm>
              <a:off x="4296" y="3837"/>
              <a:ext cx="63" cy="71"/>
            </a:xfrm>
            <a:custGeom>
              <a:avLst/>
              <a:gdLst>
                <a:gd name="T0" fmla="*/ 0 w 188"/>
                <a:gd name="T1" fmla="*/ 0 h 211"/>
                <a:gd name="T2" fmla="*/ 0 w 188"/>
                <a:gd name="T3" fmla="*/ 0 h 211"/>
                <a:gd name="T4" fmla="*/ 0 w 188"/>
                <a:gd name="T5" fmla="*/ 0 h 211"/>
                <a:gd name="T6" fmla="*/ 0 w 188"/>
                <a:gd name="T7" fmla="*/ 0 h 211"/>
                <a:gd name="T8" fmla="*/ 0 w 188"/>
                <a:gd name="T9" fmla="*/ 0 h 211"/>
                <a:gd name="T10" fmla="*/ 0 w 188"/>
                <a:gd name="T11" fmla="*/ 0 h 211"/>
                <a:gd name="T12" fmla="*/ 0 w 188"/>
                <a:gd name="T13" fmla="*/ 0 h 211"/>
                <a:gd name="T14" fmla="*/ 0 w 188"/>
                <a:gd name="T15" fmla="*/ 0 h 211"/>
                <a:gd name="T16" fmla="*/ 0 w 188"/>
                <a:gd name="T17" fmla="*/ 0 h 211"/>
                <a:gd name="T18" fmla="*/ 0 w 188"/>
                <a:gd name="T19" fmla="*/ 0 h 211"/>
                <a:gd name="T20" fmla="*/ 0 w 188"/>
                <a:gd name="T21" fmla="*/ 0 h 211"/>
                <a:gd name="T22" fmla="*/ 0 w 188"/>
                <a:gd name="T23" fmla="*/ 0 h 211"/>
                <a:gd name="T24" fmla="*/ 0 w 188"/>
                <a:gd name="T25" fmla="*/ 0 h 211"/>
                <a:gd name="T26" fmla="*/ 0 w 188"/>
                <a:gd name="T27" fmla="*/ 0 h 211"/>
                <a:gd name="T28" fmla="*/ 0 w 188"/>
                <a:gd name="T29" fmla="*/ 0 h 211"/>
                <a:gd name="T30" fmla="*/ 0 w 188"/>
                <a:gd name="T31" fmla="*/ 0 h 211"/>
                <a:gd name="T32" fmla="*/ 0 w 188"/>
                <a:gd name="T33" fmla="*/ 0 h 211"/>
                <a:gd name="T34" fmla="*/ 0 w 188"/>
                <a:gd name="T35" fmla="*/ 0 h 211"/>
                <a:gd name="T36" fmla="*/ 0 w 188"/>
                <a:gd name="T37" fmla="*/ 0 h 211"/>
                <a:gd name="T38" fmla="*/ 0 w 188"/>
                <a:gd name="T39" fmla="*/ 0 h 211"/>
                <a:gd name="T40" fmla="*/ 0 w 188"/>
                <a:gd name="T41" fmla="*/ 0 h 211"/>
                <a:gd name="T42" fmla="*/ 0 w 188"/>
                <a:gd name="T43" fmla="*/ 0 h 211"/>
                <a:gd name="T44" fmla="*/ 0 w 188"/>
                <a:gd name="T45" fmla="*/ 0 h 211"/>
                <a:gd name="T46" fmla="*/ 0 w 188"/>
                <a:gd name="T47" fmla="*/ 0 h 211"/>
                <a:gd name="T48" fmla="*/ 0 w 188"/>
                <a:gd name="T49" fmla="*/ 0 h 211"/>
                <a:gd name="T50" fmla="*/ 0 w 188"/>
                <a:gd name="T51" fmla="*/ 0 h 211"/>
                <a:gd name="T52" fmla="*/ 0 w 188"/>
                <a:gd name="T53" fmla="*/ 0 h 211"/>
                <a:gd name="T54" fmla="*/ 0 w 188"/>
                <a:gd name="T55" fmla="*/ 0 h 211"/>
                <a:gd name="T56" fmla="*/ 0 w 188"/>
                <a:gd name="T57" fmla="*/ 0 h 211"/>
                <a:gd name="T58" fmla="*/ 0 w 188"/>
                <a:gd name="T59" fmla="*/ 0 h 211"/>
                <a:gd name="T60" fmla="*/ 0 w 188"/>
                <a:gd name="T61" fmla="*/ 0 h 211"/>
                <a:gd name="T62" fmla="*/ 0 w 188"/>
                <a:gd name="T63" fmla="*/ 0 h 211"/>
                <a:gd name="T64" fmla="*/ 0 w 188"/>
                <a:gd name="T65" fmla="*/ 0 h 211"/>
                <a:gd name="T66" fmla="*/ 0 w 188"/>
                <a:gd name="T67" fmla="*/ 0 h 211"/>
                <a:gd name="T68" fmla="*/ 0 w 188"/>
                <a:gd name="T69" fmla="*/ 0 h 211"/>
                <a:gd name="T70" fmla="*/ 0 w 188"/>
                <a:gd name="T71" fmla="*/ 0 h 211"/>
                <a:gd name="T72" fmla="*/ 0 w 188"/>
                <a:gd name="T73" fmla="*/ 0 h 211"/>
                <a:gd name="T74" fmla="*/ 0 w 188"/>
                <a:gd name="T75" fmla="*/ 0 h 211"/>
                <a:gd name="T76" fmla="*/ 0 w 188"/>
                <a:gd name="T77" fmla="*/ 0 h 211"/>
                <a:gd name="T78" fmla="*/ 0 w 188"/>
                <a:gd name="T79" fmla="*/ 0 h 211"/>
                <a:gd name="T80" fmla="*/ 0 w 188"/>
                <a:gd name="T81" fmla="*/ 0 h 211"/>
                <a:gd name="T82" fmla="*/ 0 w 188"/>
                <a:gd name="T83" fmla="*/ 0 h 211"/>
                <a:gd name="T84" fmla="*/ 0 w 188"/>
                <a:gd name="T85" fmla="*/ 0 h 211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188" h="211">
                  <a:moveTo>
                    <a:pt x="25" y="105"/>
                  </a:moveTo>
                  <a:lnTo>
                    <a:pt x="25" y="114"/>
                  </a:lnTo>
                  <a:lnTo>
                    <a:pt x="26" y="121"/>
                  </a:lnTo>
                  <a:lnTo>
                    <a:pt x="27" y="129"/>
                  </a:lnTo>
                  <a:lnTo>
                    <a:pt x="29" y="136"/>
                  </a:lnTo>
                  <a:lnTo>
                    <a:pt x="31" y="144"/>
                  </a:lnTo>
                  <a:lnTo>
                    <a:pt x="34" y="150"/>
                  </a:lnTo>
                  <a:lnTo>
                    <a:pt x="38" y="157"/>
                  </a:lnTo>
                  <a:lnTo>
                    <a:pt x="42" y="163"/>
                  </a:lnTo>
                  <a:lnTo>
                    <a:pt x="46" y="169"/>
                  </a:lnTo>
                  <a:lnTo>
                    <a:pt x="52" y="174"/>
                  </a:lnTo>
                  <a:lnTo>
                    <a:pt x="57" y="179"/>
                  </a:lnTo>
                  <a:lnTo>
                    <a:pt x="64" y="183"/>
                  </a:lnTo>
                  <a:lnTo>
                    <a:pt x="71" y="186"/>
                  </a:lnTo>
                  <a:lnTo>
                    <a:pt x="78" y="188"/>
                  </a:lnTo>
                  <a:lnTo>
                    <a:pt x="86" y="189"/>
                  </a:lnTo>
                  <a:lnTo>
                    <a:pt x="94" y="190"/>
                  </a:lnTo>
                  <a:lnTo>
                    <a:pt x="102" y="189"/>
                  </a:lnTo>
                  <a:lnTo>
                    <a:pt x="110" y="188"/>
                  </a:lnTo>
                  <a:lnTo>
                    <a:pt x="118" y="186"/>
                  </a:lnTo>
                  <a:lnTo>
                    <a:pt x="124" y="183"/>
                  </a:lnTo>
                  <a:lnTo>
                    <a:pt x="130" y="179"/>
                  </a:lnTo>
                  <a:lnTo>
                    <a:pt x="137" y="174"/>
                  </a:lnTo>
                  <a:lnTo>
                    <a:pt x="141" y="169"/>
                  </a:lnTo>
                  <a:lnTo>
                    <a:pt x="147" y="163"/>
                  </a:lnTo>
                  <a:lnTo>
                    <a:pt x="150" y="157"/>
                  </a:lnTo>
                  <a:lnTo>
                    <a:pt x="154" y="150"/>
                  </a:lnTo>
                  <a:lnTo>
                    <a:pt x="156" y="144"/>
                  </a:lnTo>
                  <a:lnTo>
                    <a:pt x="160" y="136"/>
                  </a:lnTo>
                  <a:lnTo>
                    <a:pt x="161" y="129"/>
                  </a:lnTo>
                  <a:lnTo>
                    <a:pt x="163" y="121"/>
                  </a:lnTo>
                  <a:lnTo>
                    <a:pt x="164" y="114"/>
                  </a:lnTo>
                  <a:lnTo>
                    <a:pt x="164" y="105"/>
                  </a:lnTo>
                  <a:lnTo>
                    <a:pt x="164" y="98"/>
                  </a:lnTo>
                  <a:lnTo>
                    <a:pt x="163" y="90"/>
                  </a:lnTo>
                  <a:lnTo>
                    <a:pt x="161" y="82"/>
                  </a:lnTo>
                  <a:lnTo>
                    <a:pt x="160" y="75"/>
                  </a:lnTo>
                  <a:lnTo>
                    <a:pt x="156" y="67"/>
                  </a:lnTo>
                  <a:lnTo>
                    <a:pt x="154" y="61"/>
                  </a:lnTo>
                  <a:lnTo>
                    <a:pt x="150" y="53"/>
                  </a:lnTo>
                  <a:lnTo>
                    <a:pt x="147" y="48"/>
                  </a:lnTo>
                  <a:lnTo>
                    <a:pt x="141" y="41"/>
                  </a:lnTo>
                  <a:lnTo>
                    <a:pt x="137" y="37"/>
                  </a:lnTo>
                  <a:lnTo>
                    <a:pt x="130" y="32"/>
                  </a:lnTo>
                  <a:lnTo>
                    <a:pt x="124" y="28"/>
                  </a:lnTo>
                  <a:lnTo>
                    <a:pt x="118" y="25"/>
                  </a:lnTo>
                  <a:lnTo>
                    <a:pt x="110" y="23"/>
                  </a:lnTo>
                  <a:lnTo>
                    <a:pt x="102" y="21"/>
                  </a:lnTo>
                  <a:lnTo>
                    <a:pt x="94" y="21"/>
                  </a:lnTo>
                  <a:lnTo>
                    <a:pt x="86" y="21"/>
                  </a:lnTo>
                  <a:lnTo>
                    <a:pt x="78" y="23"/>
                  </a:lnTo>
                  <a:lnTo>
                    <a:pt x="71" y="25"/>
                  </a:lnTo>
                  <a:lnTo>
                    <a:pt x="64" y="28"/>
                  </a:lnTo>
                  <a:lnTo>
                    <a:pt x="57" y="32"/>
                  </a:lnTo>
                  <a:lnTo>
                    <a:pt x="52" y="37"/>
                  </a:lnTo>
                  <a:lnTo>
                    <a:pt x="46" y="41"/>
                  </a:lnTo>
                  <a:lnTo>
                    <a:pt x="42" y="48"/>
                  </a:lnTo>
                  <a:lnTo>
                    <a:pt x="38" y="53"/>
                  </a:lnTo>
                  <a:lnTo>
                    <a:pt x="34" y="61"/>
                  </a:lnTo>
                  <a:lnTo>
                    <a:pt x="31" y="67"/>
                  </a:lnTo>
                  <a:lnTo>
                    <a:pt x="29" y="75"/>
                  </a:lnTo>
                  <a:lnTo>
                    <a:pt x="27" y="82"/>
                  </a:lnTo>
                  <a:lnTo>
                    <a:pt x="26" y="90"/>
                  </a:lnTo>
                  <a:lnTo>
                    <a:pt x="25" y="98"/>
                  </a:lnTo>
                  <a:lnTo>
                    <a:pt x="25" y="105"/>
                  </a:lnTo>
                  <a:close/>
                  <a:moveTo>
                    <a:pt x="188" y="105"/>
                  </a:moveTo>
                  <a:lnTo>
                    <a:pt x="188" y="116"/>
                  </a:lnTo>
                  <a:lnTo>
                    <a:pt x="187" y="127"/>
                  </a:lnTo>
                  <a:lnTo>
                    <a:pt x="185" y="136"/>
                  </a:lnTo>
                  <a:lnTo>
                    <a:pt x="181" y="146"/>
                  </a:lnTo>
                  <a:lnTo>
                    <a:pt x="178" y="155"/>
                  </a:lnTo>
                  <a:lnTo>
                    <a:pt x="174" y="163"/>
                  </a:lnTo>
                  <a:lnTo>
                    <a:pt x="169" y="172"/>
                  </a:lnTo>
                  <a:lnTo>
                    <a:pt x="164" y="180"/>
                  </a:lnTo>
                  <a:lnTo>
                    <a:pt x="158" y="186"/>
                  </a:lnTo>
                  <a:lnTo>
                    <a:pt x="150" y="193"/>
                  </a:lnTo>
                  <a:lnTo>
                    <a:pt x="142" y="198"/>
                  </a:lnTo>
                  <a:lnTo>
                    <a:pt x="134" y="202"/>
                  </a:lnTo>
                  <a:lnTo>
                    <a:pt x="125" y="206"/>
                  </a:lnTo>
                  <a:lnTo>
                    <a:pt x="115" y="209"/>
                  </a:lnTo>
                  <a:lnTo>
                    <a:pt x="106" y="210"/>
                  </a:lnTo>
                  <a:lnTo>
                    <a:pt x="94" y="211"/>
                  </a:lnTo>
                  <a:lnTo>
                    <a:pt x="83" y="210"/>
                  </a:lnTo>
                  <a:lnTo>
                    <a:pt x="73" y="209"/>
                  </a:lnTo>
                  <a:lnTo>
                    <a:pt x="64" y="206"/>
                  </a:lnTo>
                  <a:lnTo>
                    <a:pt x="54" y="202"/>
                  </a:lnTo>
                  <a:lnTo>
                    <a:pt x="45" y="198"/>
                  </a:lnTo>
                  <a:lnTo>
                    <a:pt x="38" y="193"/>
                  </a:lnTo>
                  <a:lnTo>
                    <a:pt x="31" y="186"/>
                  </a:lnTo>
                  <a:lnTo>
                    <a:pt x="25" y="180"/>
                  </a:lnTo>
                  <a:lnTo>
                    <a:pt x="19" y="172"/>
                  </a:lnTo>
                  <a:lnTo>
                    <a:pt x="14" y="163"/>
                  </a:lnTo>
                  <a:lnTo>
                    <a:pt x="10" y="155"/>
                  </a:lnTo>
                  <a:lnTo>
                    <a:pt x="6" y="146"/>
                  </a:lnTo>
                  <a:lnTo>
                    <a:pt x="4" y="136"/>
                  </a:lnTo>
                  <a:lnTo>
                    <a:pt x="2" y="127"/>
                  </a:lnTo>
                  <a:lnTo>
                    <a:pt x="1" y="116"/>
                  </a:lnTo>
                  <a:lnTo>
                    <a:pt x="0" y="105"/>
                  </a:lnTo>
                  <a:lnTo>
                    <a:pt x="1" y="95"/>
                  </a:lnTo>
                  <a:lnTo>
                    <a:pt x="2" y="85"/>
                  </a:lnTo>
                  <a:lnTo>
                    <a:pt x="4" y="75"/>
                  </a:lnTo>
                  <a:lnTo>
                    <a:pt x="6" y="65"/>
                  </a:lnTo>
                  <a:lnTo>
                    <a:pt x="10" y="55"/>
                  </a:lnTo>
                  <a:lnTo>
                    <a:pt x="14" y="47"/>
                  </a:lnTo>
                  <a:lnTo>
                    <a:pt x="19" y="39"/>
                  </a:lnTo>
                  <a:lnTo>
                    <a:pt x="25" y="32"/>
                  </a:lnTo>
                  <a:lnTo>
                    <a:pt x="31" y="25"/>
                  </a:lnTo>
                  <a:lnTo>
                    <a:pt x="38" y="19"/>
                  </a:lnTo>
                  <a:lnTo>
                    <a:pt x="45" y="13"/>
                  </a:lnTo>
                  <a:lnTo>
                    <a:pt x="54" y="9"/>
                  </a:lnTo>
                  <a:lnTo>
                    <a:pt x="64" y="6"/>
                  </a:lnTo>
                  <a:lnTo>
                    <a:pt x="73" y="3"/>
                  </a:lnTo>
                  <a:lnTo>
                    <a:pt x="83" y="1"/>
                  </a:lnTo>
                  <a:lnTo>
                    <a:pt x="94" y="0"/>
                  </a:lnTo>
                  <a:lnTo>
                    <a:pt x="106" y="1"/>
                  </a:lnTo>
                  <a:lnTo>
                    <a:pt x="115" y="3"/>
                  </a:lnTo>
                  <a:lnTo>
                    <a:pt x="125" y="6"/>
                  </a:lnTo>
                  <a:lnTo>
                    <a:pt x="134" y="9"/>
                  </a:lnTo>
                  <a:lnTo>
                    <a:pt x="142" y="13"/>
                  </a:lnTo>
                  <a:lnTo>
                    <a:pt x="150" y="19"/>
                  </a:lnTo>
                  <a:lnTo>
                    <a:pt x="158" y="25"/>
                  </a:lnTo>
                  <a:lnTo>
                    <a:pt x="164" y="32"/>
                  </a:lnTo>
                  <a:lnTo>
                    <a:pt x="169" y="39"/>
                  </a:lnTo>
                  <a:lnTo>
                    <a:pt x="174" y="47"/>
                  </a:lnTo>
                  <a:lnTo>
                    <a:pt x="178" y="55"/>
                  </a:lnTo>
                  <a:lnTo>
                    <a:pt x="181" y="65"/>
                  </a:lnTo>
                  <a:lnTo>
                    <a:pt x="185" y="75"/>
                  </a:lnTo>
                  <a:lnTo>
                    <a:pt x="187" y="85"/>
                  </a:lnTo>
                  <a:lnTo>
                    <a:pt x="188" y="95"/>
                  </a:lnTo>
                  <a:lnTo>
                    <a:pt x="188" y="105"/>
                  </a:lnTo>
                  <a:close/>
                </a:path>
              </a:pathLst>
            </a:custGeom>
            <a:solidFill>
              <a:srgbClr val="7977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2" name="Freeform 97"/>
            <p:cNvSpPr>
              <a:spLocks noEditPoints="1"/>
            </p:cNvSpPr>
            <p:nvPr userDrawn="1"/>
          </p:nvSpPr>
          <p:spPr bwMode="auto">
            <a:xfrm>
              <a:off x="4368" y="3814"/>
              <a:ext cx="61" cy="93"/>
            </a:xfrm>
            <a:custGeom>
              <a:avLst/>
              <a:gdLst>
                <a:gd name="T0" fmla="*/ 0 w 182"/>
                <a:gd name="T1" fmla="*/ 0 h 280"/>
                <a:gd name="T2" fmla="*/ 0 w 182"/>
                <a:gd name="T3" fmla="*/ 0 h 280"/>
                <a:gd name="T4" fmla="*/ 0 w 182"/>
                <a:gd name="T5" fmla="*/ 0 h 280"/>
                <a:gd name="T6" fmla="*/ 0 w 182"/>
                <a:gd name="T7" fmla="*/ 0 h 280"/>
                <a:gd name="T8" fmla="*/ 0 w 182"/>
                <a:gd name="T9" fmla="*/ 0 h 280"/>
                <a:gd name="T10" fmla="*/ 0 w 182"/>
                <a:gd name="T11" fmla="*/ 0 h 280"/>
                <a:gd name="T12" fmla="*/ 0 w 182"/>
                <a:gd name="T13" fmla="*/ 0 h 280"/>
                <a:gd name="T14" fmla="*/ 0 w 182"/>
                <a:gd name="T15" fmla="*/ 0 h 280"/>
                <a:gd name="T16" fmla="*/ 0 w 182"/>
                <a:gd name="T17" fmla="*/ 0 h 280"/>
                <a:gd name="T18" fmla="*/ 0 w 182"/>
                <a:gd name="T19" fmla="*/ 0 h 280"/>
                <a:gd name="T20" fmla="*/ 0 w 182"/>
                <a:gd name="T21" fmla="*/ 0 h 280"/>
                <a:gd name="T22" fmla="*/ 0 w 182"/>
                <a:gd name="T23" fmla="*/ 0 h 280"/>
                <a:gd name="T24" fmla="*/ 0 w 182"/>
                <a:gd name="T25" fmla="*/ 0 h 280"/>
                <a:gd name="T26" fmla="*/ 0 w 182"/>
                <a:gd name="T27" fmla="*/ 0 h 280"/>
                <a:gd name="T28" fmla="*/ 0 w 182"/>
                <a:gd name="T29" fmla="*/ 0 h 280"/>
                <a:gd name="T30" fmla="*/ 0 w 182"/>
                <a:gd name="T31" fmla="*/ 0 h 280"/>
                <a:gd name="T32" fmla="*/ 0 w 182"/>
                <a:gd name="T33" fmla="*/ 0 h 280"/>
                <a:gd name="T34" fmla="*/ 0 w 182"/>
                <a:gd name="T35" fmla="*/ 0 h 280"/>
                <a:gd name="T36" fmla="*/ 0 w 182"/>
                <a:gd name="T37" fmla="*/ 0 h 280"/>
                <a:gd name="T38" fmla="*/ 0 w 182"/>
                <a:gd name="T39" fmla="*/ 0 h 280"/>
                <a:gd name="T40" fmla="*/ 0 w 182"/>
                <a:gd name="T41" fmla="*/ 0 h 280"/>
                <a:gd name="T42" fmla="*/ 0 w 182"/>
                <a:gd name="T43" fmla="*/ 0 h 280"/>
                <a:gd name="T44" fmla="*/ 0 w 182"/>
                <a:gd name="T45" fmla="*/ 0 h 280"/>
                <a:gd name="T46" fmla="*/ 0 w 182"/>
                <a:gd name="T47" fmla="*/ 0 h 280"/>
                <a:gd name="T48" fmla="*/ 0 w 182"/>
                <a:gd name="T49" fmla="*/ 0 h 280"/>
                <a:gd name="T50" fmla="*/ 0 w 182"/>
                <a:gd name="T51" fmla="*/ 0 h 280"/>
                <a:gd name="T52" fmla="*/ 0 w 182"/>
                <a:gd name="T53" fmla="*/ 0 h 280"/>
                <a:gd name="T54" fmla="*/ 0 w 182"/>
                <a:gd name="T55" fmla="*/ 0 h 280"/>
                <a:gd name="T56" fmla="*/ 0 w 182"/>
                <a:gd name="T57" fmla="*/ 0 h 280"/>
                <a:gd name="T58" fmla="*/ 0 w 182"/>
                <a:gd name="T59" fmla="*/ 0 h 280"/>
                <a:gd name="T60" fmla="*/ 0 w 182"/>
                <a:gd name="T61" fmla="*/ 0 h 280"/>
                <a:gd name="T62" fmla="*/ 0 w 182"/>
                <a:gd name="T63" fmla="*/ 0 h 280"/>
                <a:gd name="T64" fmla="*/ 0 w 182"/>
                <a:gd name="T65" fmla="*/ 0 h 280"/>
                <a:gd name="T66" fmla="*/ 0 w 182"/>
                <a:gd name="T67" fmla="*/ 0 h 280"/>
                <a:gd name="T68" fmla="*/ 0 w 182"/>
                <a:gd name="T69" fmla="*/ 0 h 280"/>
                <a:gd name="T70" fmla="*/ 0 w 182"/>
                <a:gd name="T71" fmla="*/ 0 h 280"/>
                <a:gd name="T72" fmla="*/ 0 w 182"/>
                <a:gd name="T73" fmla="*/ 0 h 280"/>
                <a:gd name="T74" fmla="*/ 0 w 182"/>
                <a:gd name="T75" fmla="*/ 0 h 280"/>
                <a:gd name="T76" fmla="*/ 0 w 182"/>
                <a:gd name="T77" fmla="*/ 0 h 280"/>
                <a:gd name="T78" fmla="*/ 0 w 182"/>
                <a:gd name="T79" fmla="*/ 0 h 280"/>
                <a:gd name="T80" fmla="*/ 0 w 182"/>
                <a:gd name="T81" fmla="*/ 0 h 280"/>
                <a:gd name="T82" fmla="*/ 0 w 182"/>
                <a:gd name="T83" fmla="*/ 0 h 280"/>
                <a:gd name="T84" fmla="*/ 0 w 182"/>
                <a:gd name="T85" fmla="*/ 0 h 280"/>
                <a:gd name="T86" fmla="*/ 0 w 182"/>
                <a:gd name="T87" fmla="*/ 0 h 280"/>
                <a:gd name="T88" fmla="*/ 0 w 182"/>
                <a:gd name="T89" fmla="*/ 0 h 280"/>
                <a:gd name="T90" fmla="*/ 0 w 182"/>
                <a:gd name="T91" fmla="*/ 0 h 280"/>
                <a:gd name="T92" fmla="*/ 0 w 182"/>
                <a:gd name="T93" fmla="*/ 0 h 280"/>
                <a:gd name="T94" fmla="*/ 0 w 182"/>
                <a:gd name="T95" fmla="*/ 0 h 280"/>
                <a:gd name="T96" fmla="*/ 0 w 182"/>
                <a:gd name="T97" fmla="*/ 0 h 280"/>
                <a:gd name="T98" fmla="*/ 0 w 182"/>
                <a:gd name="T99" fmla="*/ 0 h 280"/>
                <a:gd name="T100" fmla="*/ 0 w 182"/>
                <a:gd name="T101" fmla="*/ 0 h 280"/>
                <a:gd name="T102" fmla="*/ 0 w 182"/>
                <a:gd name="T103" fmla="*/ 0 h 280"/>
                <a:gd name="T104" fmla="*/ 0 w 182"/>
                <a:gd name="T105" fmla="*/ 0 h 280"/>
                <a:gd name="T106" fmla="*/ 0 w 182"/>
                <a:gd name="T107" fmla="*/ 0 h 280"/>
                <a:gd name="T108" fmla="*/ 0 w 182"/>
                <a:gd name="T109" fmla="*/ 0 h 280"/>
                <a:gd name="T110" fmla="*/ 0 w 182"/>
                <a:gd name="T111" fmla="*/ 0 h 28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182" h="280">
                  <a:moveTo>
                    <a:pt x="88" y="260"/>
                  </a:moveTo>
                  <a:lnTo>
                    <a:pt x="98" y="259"/>
                  </a:lnTo>
                  <a:lnTo>
                    <a:pt x="107" y="258"/>
                  </a:lnTo>
                  <a:lnTo>
                    <a:pt x="114" y="256"/>
                  </a:lnTo>
                  <a:lnTo>
                    <a:pt x="121" y="253"/>
                  </a:lnTo>
                  <a:lnTo>
                    <a:pt x="127" y="249"/>
                  </a:lnTo>
                  <a:lnTo>
                    <a:pt x="133" y="244"/>
                  </a:lnTo>
                  <a:lnTo>
                    <a:pt x="138" y="239"/>
                  </a:lnTo>
                  <a:lnTo>
                    <a:pt x="142" y="233"/>
                  </a:lnTo>
                  <a:lnTo>
                    <a:pt x="147" y="227"/>
                  </a:lnTo>
                  <a:lnTo>
                    <a:pt x="150" y="220"/>
                  </a:lnTo>
                  <a:lnTo>
                    <a:pt x="152" y="213"/>
                  </a:lnTo>
                  <a:lnTo>
                    <a:pt x="154" y="206"/>
                  </a:lnTo>
                  <a:lnTo>
                    <a:pt x="158" y="191"/>
                  </a:lnTo>
                  <a:lnTo>
                    <a:pt x="159" y="175"/>
                  </a:lnTo>
                  <a:lnTo>
                    <a:pt x="158" y="160"/>
                  </a:lnTo>
                  <a:lnTo>
                    <a:pt x="154" y="145"/>
                  </a:lnTo>
                  <a:lnTo>
                    <a:pt x="152" y="137"/>
                  </a:lnTo>
                  <a:lnTo>
                    <a:pt x="150" y="131"/>
                  </a:lnTo>
                  <a:lnTo>
                    <a:pt x="147" y="124"/>
                  </a:lnTo>
                  <a:lnTo>
                    <a:pt x="142" y="118"/>
                  </a:lnTo>
                  <a:lnTo>
                    <a:pt x="138" y="112"/>
                  </a:lnTo>
                  <a:lnTo>
                    <a:pt x="133" y="107"/>
                  </a:lnTo>
                  <a:lnTo>
                    <a:pt x="127" y="102"/>
                  </a:lnTo>
                  <a:lnTo>
                    <a:pt x="121" y="98"/>
                  </a:lnTo>
                  <a:lnTo>
                    <a:pt x="114" y="95"/>
                  </a:lnTo>
                  <a:lnTo>
                    <a:pt x="107" y="93"/>
                  </a:lnTo>
                  <a:lnTo>
                    <a:pt x="98" y="91"/>
                  </a:lnTo>
                  <a:lnTo>
                    <a:pt x="88" y="91"/>
                  </a:lnTo>
                  <a:lnTo>
                    <a:pt x="80" y="91"/>
                  </a:lnTo>
                  <a:lnTo>
                    <a:pt x="72" y="93"/>
                  </a:lnTo>
                  <a:lnTo>
                    <a:pt x="66" y="95"/>
                  </a:lnTo>
                  <a:lnTo>
                    <a:pt x="59" y="98"/>
                  </a:lnTo>
                  <a:lnTo>
                    <a:pt x="53" y="102"/>
                  </a:lnTo>
                  <a:lnTo>
                    <a:pt x="47" y="107"/>
                  </a:lnTo>
                  <a:lnTo>
                    <a:pt x="43" y="112"/>
                  </a:lnTo>
                  <a:lnTo>
                    <a:pt x="39" y="118"/>
                  </a:lnTo>
                  <a:lnTo>
                    <a:pt x="35" y="124"/>
                  </a:lnTo>
                  <a:lnTo>
                    <a:pt x="32" y="131"/>
                  </a:lnTo>
                  <a:lnTo>
                    <a:pt x="29" y="137"/>
                  </a:lnTo>
                  <a:lnTo>
                    <a:pt x="27" y="145"/>
                  </a:lnTo>
                  <a:lnTo>
                    <a:pt x="25" y="160"/>
                  </a:lnTo>
                  <a:lnTo>
                    <a:pt x="24" y="175"/>
                  </a:lnTo>
                  <a:lnTo>
                    <a:pt x="25" y="191"/>
                  </a:lnTo>
                  <a:lnTo>
                    <a:pt x="27" y="206"/>
                  </a:lnTo>
                  <a:lnTo>
                    <a:pt x="29" y="213"/>
                  </a:lnTo>
                  <a:lnTo>
                    <a:pt x="32" y="220"/>
                  </a:lnTo>
                  <a:lnTo>
                    <a:pt x="35" y="227"/>
                  </a:lnTo>
                  <a:lnTo>
                    <a:pt x="39" y="233"/>
                  </a:lnTo>
                  <a:lnTo>
                    <a:pt x="43" y="239"/>
                  </a:lnTo>
                  <a:lnTo>
                    <a:pt x="47" y="244"/>
                  </a:lnTo>
                  <a:lnTo>
                    <a:pt x="53" y="249"/>
                  </a:lnTo>
                  <a:lnTo>
                    <a:pt x="59" y="253"/>
                  </a:lnTo>
                  <a:lnTo>
                    <a:pt x="66" y="256"/>
                  </a:lnTo>
                  <a:lnTo>
                    <a:pt x="72" y="258"/>
                  </a:lnTo>
                  <a:lnTo>
                    <a:pt x="80" y="259"/>
                  </a:lnTo>
                  <a:lnTo>
                    <a:pt x="88" y="260"/>
                  </a:lnTo>
                  <a:close/>
                  <a:moveTo>
                    <a:pt x="182" y="274"/>
                  </a:moveTo>
                  <a:lnTo>
                    <a:pt x="160" y="274"/>
                  </a:lnTo>
                  <a:lnTo>
                    <a:pt x="160" y="237"/>
                  </a:lnTo>
                  <a:lnTo>
                    <a:pt x="154" y="246"/>
                  </a:lnTo>
                  <a:lnTo>
                    <a:pt x="148" y="255"/>
                  </a:lnTo>
                  <a:lnTo>
                    <a:pt x="140" y="263"/>
                  </a:lnTo>
                  <a:lnTo>
                    <a:pt x="131" y="268"/>
                  </a:lnTo>
                  <a:lnTo>
                    <a:pt x="121" y="273"/>
                  </a:lnTo>
                  <a:lnTo>
                    <a:pt x="110" y="278"/>
                  </a:lnTo>
                  <a:lnTo>
                    <a:pt x="99" y="280"/>
                  </a:lnTo>
                  <a:lnTo>
                    <a:pt x="88" y="280"/>
                  </a:lnTo>
                  <a:lnTo>
                    <a:pt x="78" y="280"/>
                  </a:lnTo>
                  <a:lnTo>
                    <a:pt x="68" y="278"/>
                  </a:lnTo>
                  <a:lnTo>
                    <a:pt x="58" y="276"/>
                  </a:lnTo>
                  <a:lnTo>
                    <a:pt x="50" y="272"/>
                  </a:lnTo>
                  <a:lnTo>
                    <a:pt x="41" y="268"/>
                  </a:lnTo>
                  <a:lnTo>
                    <a:pt x="34" y="263"/>
                  </a:lnTo>
                  <a:lnTo>
                    <a:pt x="27" y="256"/>
                  </a:lnTo>
                  <a:lnTo>
                    <a:pt x="21" y="250"/>
                  </a:lnTo>
                  <a:lnTo>
                    <a:pt x="16" y="242"/>
                  </a:lnTo>
                  <a:lnTo>
                    <a:pt x="12" y="233"/>
                  </a:lnTo>
                  <a:lnTo>
                    <a:pt x="8" y="225"/>
                  </a:lnTo>
                  <a:lnTo>
                    <a:pt x="5" y="216"/>
                  </a:lnTo>
                  <a:lnTo>
                    <a:pt x="2" y="206"/>
                  </a:lnTo>
                  <a:lnTo>
                    <a:pt x="1" y="197"/>
                  </a:lnTo>
                  <a:lnTo>
                    <a:pt x="0" y="186"/>
                  </a:lnTo>
                  <a:lnTo>
                    <a:pt x="0" y="175"/>
                  </a:lnTo>
                  <a:lnTo>
                    <a:pt x="0" y="165"/>
                  </a:lnTo>
                  <a:lnTo>
                    <a:pt x="1" y="155"/>
                  </a:lnTo>
                  <a:lnTo>
                    <a:pt x="2" y="145"/>
                  </a:lnTo>
                  <a:lnTo>
                    <a:pt x="5" y="135"/>
                  </a:lnTo>
                  <a:lnTo>
                    <a:pt x="8" y="127"/>
                  </a:lnTo>
                  <a:lnTo>
                    <a:pt x="12" y="118"/>
                  </a:lnTo>
                  <a:lnTo>
                    <a:pt x="16" y="109"/>
                  </a:lnTo>
                  <a:lnTo>
                    <a:pt x="21" y="102"/>
                  </a:lnTo>
                  <a:lnTo>
                    <a:pt x="27" y="95"/>
                  </a:lnTo>
                  <a:lnTo>
                    <a:pt x="34" y="89"/>
                  </a:lnTo>
                  <a:lnTo>
                    <a:pt x="41" y="83"/>
                  </a:lnTo>
                  <a:lnTo>
                    <a:pt x="50" y="79"/>
                  </a:lnTo>
                  <a:lnTo>
                    <a:pt x="58" y="76"/>
                  </a:lnTo>
                  <a:lnTo>
                    <a:pt x="68" y="73"/>
                  </a:lnTo>
                  <a:lnTo>
                    <a:pt x="78" y="71"/>
                  </a:lnTo>
                  <a:lnTo>
                    <a:pt x="88" y="70"/>
                  </a:lnTo>
                  <a:lnTo>
                    <a:pt x="99" y="71"/>
                  </a:lnTo>
                  <a:lnTo>
                    <a:pt x="110" y="74"/>
                  </a:lnTo>
                  <a:lnTo>
                    <a:pt x="121" y="77"/>
                  </a:lnTo>
                  <a:lnTo>
                    <a:pt x="131" y="81"/>
                  </a:lnTo>
                  <a:lnTo>
                    <a:pt x="139" y="88"/>
                  </a:lnTo>
                  <a:lnTo>
                    <a:pt x="147" y="95"/>
                  </a:lnTo>
                  <a:lnTo>
                    <a:pt x="153" y="104"/>
                  </a:lnTo>
                  <a:lnTo>
                    <a:pt x="158" y="114"/>
                  </a:lnTo>
                  <a:lnTo>
                    <a:pt x="159" y="114"/>
                  </a:lnTo>
                  <a:lnTo>
                    <a:pt x="159" y="0"/>
                  </a:lnTo>
                  <a:lnTo>
                    <a:pt x="182" y="0"/>
                  </a:lnTo>
                  <a:lnTo>
                    <a:pt x="182" y="274"/>
                  </a:lnTo>
                  <a:close/>
                </a:path>
              </a:pathLst>
            </a:custGeom>
            <a:solidFill>
              <a:srgbClr val="7977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3" name="Freeform 98"/>
            <p:cNvSpPr>
              <a:spLocks noEditPoints="1"/>
            </p:cNvSpPr>
            <p:nvPr userDrawn="1"/>
          </p:nvSpPr>
          <p:spPr bwMode="auto">
            <a:xfrm>
              <a:off x="4482" y="3814"/>
              <a:ext cx="72" cy="91"/>
            </a:xfrm>
            <a:custGeom>
              <a:avLst/>
              <a:gdLst>
                <a:gd name="T0" fmla="*/ 0 w 216"/>
                <a:gd name="T1" fmla="*/ 0 h 274"/>
                <a:gd name="T2" fmla="*/ 0 w 216"/>
                <a:gd name="T3" fmla="*/ 0 h 274"/>
                <a:gd name="T4" fmla="*/ 0 w 216"/>
                <a:gd name="T5" fmla="*/ 0 h 274"/>
                <a:gd name="T6" fmla="*/ 0 w 216"/>
                <a:gd name="T7" fmla="*/ 0 h 274"/>
                <a:gd name="T8" fmla="*/ 0 w 216"/>
                <a:gd name="T9" fmla="*/ 0 h 274"/>
                <a:gd name="T10" fmla="*/ 0 w 216"/>
                <a:gd name="T11" fmla="*/ 0 h 274"/>
                <a:gd name="T12" fmla="*/ 0 w 216"/>
                <a:gd name="T13" fmla="*/ 0 h 274"/>
                <a:gd name="T14" fmla="*/ 0 w 216"/>
                <a:gd name="T15" fmla="*/ 0 h 274"/>
                <a:gd name="T16" fmla="*/ 0 w 216"/>
                <a:gd name="T17" fmla="*/ 0 h 274"/>
                <a:gd name="T18" fmla="*/ 0 w 216"/>
                <a:gd name="T19" fmla="*/ 0 h 274"/>
                <a:gd name="T20" fmla="*/ 0 w 216"/>
                <a:gd name="T21" fmla="*/ 0 h 274"/>
                <a:gd name="T22" fmla="*/ 0 w 216"/>
                <a:gd name="T23" fmla="*/ 0 h 274"/>
                <a:gd name="T24" fmla="*/ 0 w 216"/>
                <a:gd name="T25" fmla="*/ 0 h 274"/>
                <a:gd name="T26" fmla="*/ 0 w 216"/>
                <a:gd name="T27" fmla="*/ 0 h 274"/>
                <a:gd name="T28" fmla="*/ 0 w 216"/>
                <a:gd name="T29" fmla="*/ 0 h 274"/>
                <a:gd name="T30" fmla="*/ 0 w 216"/>
                <a:gd name="T31" fmla="*/ 0 h 274"/>
                <a:gd name="T32" fmla="*/ 0 w 216"/>
                <a:gd name="T33" fmla="*/ 0 h 274"/>
                <a:gd name="T34" fmla="*/ 0 w 216"/>
                <a:gd name="T35" fmla="*/ 0 h 274"/>
                <a:gd name="T36" fmla="*/ 0 w 216"/>
                <a:gd name="T37" fmla="*/ 0 h 274"/>
                <a:gd name="T38" fmla="*/ 0 w 216"/>
                <a:gd name="T39" fmla="*/ 0 h 274"/>
                <a:gd name="T40" fmla="*/ 0 w 216"/>
                <a:gd name="T41" fmla="*/ 0 h 274"/>
                <a:gd name="T42" fmla="*/ 0 w 216"/>
                <a:gd name="T43" fmla="*/ 0 h 274"/>
                <a:gd name="T44" fmla="*/ 0 w 216"/>
                <a:gd name="T45" fmla="*/ 0 h 274"/>
                <a:gd name="T46" fmla="*/ 0 w 216"/>
                <a:gd name="T47" fmla="*/ 0 h 274"/>
                <a:gd name="T48" fmla="*/ 0 w 216"/>
                <a:gd name="T49" fmla="*/ 0 h 274"/>
                <a:gd name="T50" fmla="*/ 0 w 216"/>
                <a:gd name="T51" fmla="*/ 0 h 274"/>
                <a:gd name="T52" fmla="*/ 0 w 216"/>
                <a:gd name="T53" fmla="*/ 0 h 274"/>
                <a:gd name="T54" fmla="*/ 0 w 216"/>
                <a:gd name="T55" fmla="*/ 0 h 274"/>
                <a:gd name="T56" fmla="*/ 0 w 216"/>
                <a:gd name="T57" fmla="*/ 0 h 274"/>
                <a:gd name="T58" fmla="*/ 0 w 216"/>
                <a:gd name="T59" fmla="*/ 0 h 274"/>
                <a:gd name="T60" fmla="*/ 0 w 216"/>
                <a:gd name="T61" fmla="*/ 0 h 274"/>
                <a:gd name="T62" fmla="*/ 0 w 216"/>
                <a:gd name="T63" fmla="*/ 0 h 274"/>
                <a:gd name="T64" fmla="*/ 0 w 216"/>
                <a:gd name="T65" fmla="*/ 0 h 274"/>
                <a:gd name="T66" fmla="*/ 0 w 216"/>
                <a:gd name="T67" fmla="*/ 0 h 274"/>
                <a:gd name="T68" fmla="*/ 0 w 216"/>
                <a:gd name="T69" fmla="*/ 0 h 274"/>
                <a:gd name="T70" fmla="*/ 0 w 216"/>
                <a:gd name="T71" fmla="*/ 0 h 274"/>
                <a:gd name="T72" fmla="*/ 0 w 216"/>
                <a:gd name="T73" fmla="*/ 0 h 274"/>
                <a:gd name="T74" fmla="*/ 0 w 216"/>
                <a:gd name="T75" fmla="*/ 0 h 274"/>
                <a:gd name="T76" fmla="*/ 0 w 216"/>
                <a:gd name="T77" fmla="*/ 0 h 274"/>
                <a:gd name="T78" fmla="*/ 0 w 216"/>
                <a:gd name="T79" fmla="*/ 0 h 274"/>
                <a:gd name="T80" fmla="*/ 0 w 216"/>
                <a:gd name="T81" fmla="*/ 0 h 274"/>
                <a:gd name="T82" fmla="*/ 0 w 216"/>
                <a:gd name="T83" fmla="*/ 0 h 274"/>
                <a:gd name="T84" fmla="*/ 0 w 216"/>
                <a:gd name="T85" fmla="*/ 0 h 274"/>
                <a:gd name="T86" fmla="*/ 0 w 216"/>
                <a:gd name="T87" fmla="*/ 0 h 274"/>
                <a:gd name="T88" fmla="*/ 0 w 216"/>
                <a:gd name="T89" fmla="*/ 0 h 274"/>
                <a:gd name="T90" fmla="*/ 0 w 216"/>
                <a:gd name="T91" fmla="*/ 0 h 274"/>
                <a:gd name="T92" fmla="*/ 0 w 216"/>
                <a:gd name="T93" fmla="*/ 0 h 274"/>
                <a:gd name="T94" fmla="*/ 0 w 216"/>
                <a:gd name="T95" fmla="*/ 0 h 274"/>
                <a:gd name="T96" fmla="*/ 0 w 216"/>
                <a:gd name="T97" fmla="*/ 0 h 274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216" h="274">
                  <a:moveTo>
                    <a:pt x="26" y="131"/>
                  </a:moveTo>
                  <a:lnTo>
                    <a:pt x="123" y="131"/>
                  </a:lnTo>
                  <a:lnTo>
                    <a:pt x="135" y="130"/>
                  </a:lnTo>
                  <a:lnTo>
                    <a:pt x="146" y="127"/>
                  </a:lnTo>
                  <a:lnTo>
                    <a:pt x="157" y="122"/>
                  </a:lnTo>
                  <a:lnTo>
                    <a:pt x="165" y="117"/>
                  </a:lnTo>
                  <a:lnTo>
                    <a:pt x="169" y="112"/>
                  </a:lnTo>
                  <a:lnTo>
                    <a:pt x="173" y="108"/>
                  </a:lnTo>
                  <a:lnTo>
                    <a:pt x="175" y="104"/>
                  </a:lnTo>
                  <a:lnTo>
                    <a:pt x="178" y="100"/>
                  </a:lnTo>
                  <a:lnTo>
                    <a:pt x="180" y="94"/>
                  </a:lnTo>
                  <a:lnTo>
                    <a:pt x="182" y="89"/>
                  </a:lnTo>
                  <a:lnTo>
                    <a:pt x="183" y="83"/>
                  </a:lnTo>
                  <a:lnTo>
                    <a:pt x="183" y="77"/>
                  </a:lnTo>
                  <a:lnTo>
                    <a:pt x="182" y="65"/>
                  </a:lnTo>
                  <a:lnTo>
                    <a:pt x="179" y="54"/>
                  </a:lnTo>
                  <a:lnTo>
                    <a:pt x="177" y="50"/>
                  </a:lnTo>
                  <a:lnTo>
                    <a:pt x="174" y="44"/>
                  </a:lnTo>
                  <a:lnTo>
                    <a:pt x="172" y="41"/>
                  </a:lnTo>
                  <a:lnTo>
                    <a:pt x="169" y="37"/>
                  </a:lnTo>
                  <a:lnTo>
                    <a:pt x="164" y="34"/>
                  </a:lnTo>
                  <a:lnTo>
                    <a:pt x="160" y="30"/>
                  </a:lnTo>
                  <a:lnTo>
                    <a:pt x="155" y="28"/>
                  </a:lnTo>
                  <a:lnTo>
                    <a:pt x="149" y="26"/>
                  </a:lnTo>
                  <a:lnTo>
                    <a:pt x="137" y="24"/>
                  </a:lnTo>
                  <a:lnTo>
                    <a:pt x="123" y="23"/>
                  </a:lnTo>
                  <a:lnTo>
                    <a:pt x="26" y="23"/>
                  </a:lnTo>
                  <a:lnTo>
                    <a:pt x="26" y="131"/>
                  </a:lnTo>
                  <a:close/>
                  <a:moveTo>
                    <a:pt x="0" y="0"/>
                  </a:moveTo>
                  <a:lnTo>
                    <a:pt x="125" y="0"/>
                  </a:lnTo>
                  <a:lnTo>
                    <a:pt x="134" y="0"/>
                  </a:lnTo>
                  <a:lnTo>
                    <a:pt x="142" y="1"/>
                  </a:lnTo>
                  <a:lnTo>
                    <a:pt x="150" y="2"/>
                  </a:lnTo>
                  <a:lnTo>
                    <a:pt x="158" y="4"/>
                  </a:lnTo>
                  <a:lnTo>
                    <a:pt x="165" y="7"/>
                  </a:lnTo>
                  <a:lnTo>
                    <a:pt x="172" y="10"/>
                  </a:lnTo>
                  <a:lnTo>
                    <a:pt x="178" y="13"/>
                  </a:lnTo>
                  <a:lnTo>
                    <a:pt x="184" y="17"/>
                  </a:lnTo>
                  <a:lnTo>
                    <a:pt x="189" y="22"/>
                  </a:lnTo>
                  <a:lnTo>
                    <a:pt x="195" y="27"/>
                  </a:lnTo>
                  <a:lnTo>
                    <a:pt x="199" y="34"/>
                  </a:lnTo>
                  <a:lnTo>
                    <a:pt x="202" y="39"/>
                  </a:lnTo>
                  <a:lnTo>
                    <a:pt x="205" y="47"/>
                  </a:lnTo>
                  <a:lnTo>
                    <a:pt x="207" y="54"/>
                  </a:lnTo>
                  <a:lnTo>
                    <a:pt x="209" y="63"/>
                  </a:lnTo>
                  <a:lnTo>
                    <a:pt x="209" y="71"/>
                  </a:lnTo>
                  <a:lnTo>
                    <a:pt x="209" y="84"/>
                  </a:lnTo>
                  <a:lnTo>
                    <a:pt x="205" y="96"/>
                  </a:lnTo>
                  <a:lnTo>
                    <a:pt x="201" y="107"/>
                  </a:lnTo>
                  <a:lnTo>
                    <a:pt x="196" y="117"/>
                  </a:lnTo>
                  <a:lnTo>
                    <a:pt x="192" y="121"/>
                  </a:lnTo>
                  <a:lnTo>
                    <a:pt x="188" y="125"/>
                  </a:lnTo>
                  <a:lnTo>
                    <a:pt x="184" y="130"/>
                  </a:lnTo>
                  <a:lnTo>
                    <a:pt x="178" y="133"/>
                  </a:lnTo>
                  <a:lnTo>
                    <a:pt x="174" y="135"/>
                  </a:lnTo>
                  <a:lnTo>
                    <a:pt x="168" y="138"/>
                  </a:lnTo>
                  <a:lnTo>
                    <a:pt x="162" y="141"/>
                  </a:lnTo>
                  <a:lnTo>
                    <a:pt x="156" y="142"/>
                  </a:lnTo>
                  <a:lnTo>
                    <a:pt x="156" y="143"/>
                  </a:lnTo>
                  <a:lnTo>
                    <a:pt x="162" y="144"/>
                  </a:lnTo>
                  <a:lnTo>
                    <a:pt x="168" y="145"/>
                  </a:lnTo>
                  <a:lnTo>
                    <a:pt x="173" y="147"/>
                  </a:lnTo>
                  <a:lnTo>
                    <a:pt x="178" y="149"/>
                  </a:lnTo>
                  <a:lnTo>
                    <a:pt x="183" y="152"/>
                  </a:lnTo>
                  <a:lnTo>
                    <a:pt x="186" y="156"/>
                  </a:lnTo>
                  <a:lnTo>
                    <a:pt x="189" y="159"/>
                  </a:lnTo>
                  <a:lnTo>
                    <a:pt x="192" y="163"/>
                  </a:lnTo>
                  <a:lnTo>
                    <a:pt x="197" y="172"/>
                  </a:lnTo>
                  <a:lnTo>
                    <a:pt x="200" y="182"/>
                  </a:lnTo>
                  <a:lnTo>
                    <a:pt x="202" y="192"/>
                  </a:lnTo>
                  <a:lnTo>
                    <a:pt x="203" y="204"/>
                  </a:lnTo>
                  <a:lnTo>
                    <a:pt x="204" y="222"/>
                  </a:lnTo>
                  <a:lnTo>
                    <a:pt x="206" y="241"/>
                  </a:lnTo>
                  <a:lnTo>
                    <a:pt x="207" y="252"/>
                  </a:lnTo>
                  <a:lnTo>
                    <a:pt x="210" y="260"/>
                  </a:lnTo>
                  <a:lnTo>
                    <a:pt x="213" y="269"/>
                  </a:lnTo>
                  <a:lnTo>
                    <a:pt x="216" y="274"/>
                  </a:lnTo>
                  <a:lnTo>
                    <a:pt x="187" y="274"/>
                  </a:lnTo>
                  <a:lnTo>
                    <a:pt x="184" y="265"/>
                  </a:lnTo>
                  <a:lnTo>
                    <a:pt x="182" y="254"/>
                  </a:lnTo>
                  <a:lnTo>
                    <a:pt x="180" y="242"/>
                  </a:lnTo>
                  <a:lnTo>
                    <a:pt x="180" y="232"/>
                  </a:lnTo>
                  <a:lnTo>
                    <a:pt x="179" y="217"/>
                  </a:lnTo>
                  <a:lnTo>
                    <a:pt x="177" y="203"/>
                  </a:lnTo>
                  <a:lnTo>
                    <a:pt x="175" y="189"/>
                  </a:lnTo>
                  <a:lnTo>
                    <a:pt x="171" y="177"/>
                  </a:lnTo>
                  <a:lnTo>
                    <a:pt x="168" y="172"/>
                  </a:lnTo>
                  <a:lnTo>
                    <a:pt x="163" y="166"/>
                  </a:lnTo>
                  <a:lnTo>
                    <a:pt x="159" y="162"/>
                  </a:lnTo>
                  <a:lnTo>
                    <a:pt x="155" y="159"/>
                  </a:lnTo>
                  <a:lnTo>
                    <a:pt x="148" y="156"/>
                  </a:lnTo>
                  <a:lnTo>
                    <a:pt x="142" y="155"/>
                  </a:lnTo>
                  <a:lnTo>
                    <a:pt x="134" y="152"/>
                  </a:lnTo>
                  <a:lnTo>
                    <a:pt x="125" y="152"/>
                  </a:lnTo>
                  <a:lnTo>
                    <a:pt x="26" y="152"/>
                  </a:lnTo>
                  <a:lnTo>
                    <a:pt x="26" y="274"/>
                  </a:lnTo>
                  <a:lnTo>
                    <a:pt x="0" y="27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977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4" name="Freeform 99"/>
            <p:cNvSpPr>
              <a:spLocks noEditPoints="1"/>
            </p:cNvSpPr>
            <p:nvPr userDrawn="1"/>
          </p:nvSpPr>
          <p:spPr bwMode="auto">
            <a:xfrm>
              <a:off x="4562" y="3837"/>
              <a:ext cx="59" cy="70"/>
            </a:xfrm>
            <a:custGeom>
              <a:avLst/>
              <a:gdLst>
                <a:gd name="T0" fmla="*/ 0 w 177"/>
                <a:gd name="T1" fmla="*/ 0 h 210"/>
                <a:gd name="T2" fmla="*/ 0 w 177"/>
                <a:gd name="T3" fmla="*/ 0 h 210"/>
                <a:gd name="T4" fmla="*/ 0 w 177"/>
                <a:gd name="T5" fmla="*/ 0 h 210"/>
                <a:gd name="T6" fmla="*/ 0 w 177"/>
                <a:gd name="T7" fmla="*/ 0 h 210"/>
                <a:gd name="T8" fmla="*/ 0 w 177"/>
                <a:gd name="T9" fmla="*/ 0 h 210"/>
                <a:gd name="T10" fmla="*/ 0 w 177"/>
                <a:gd name="T11" fmla="*/ 0 h 210"/>
                <a:gd name="T12" fmla="*/ 0 w 177"/>
                <a:gd name="T13" fmla="*/ 0 h 210"/>
                <a:gd name="T14" fmla="*/ 0 w 177"/>
                <a:gd name="T15" fmla="*/ 0 h 210"/>
                <a:gd name="T16" fmla="*/ 0 w 177"/>
                <a:gd name="T17" fmla="*/ 0 h 210"/>
                <a:gd name="T18" fmla="*/ 0 w 177"/>
                <a:gd name="T19" fmla="*/ 0 h 210"/>
                <a:gd name="T20" fmla="*/ 0 w 177"/>
                <a:gd name="T21" fmla="*/ 0 h 210"/>
                <a:gd name="T22" fmla="*/ 0 w 177"/>
                <a:gd name="T23" fmla="*/ 0 h 210"/>
                <a:gd name="T24" fmla="*/ 0 w 177"/>
                <a:gd name="T25" fmla="*/ 0 h 210"/>
                <a:gd name="T26" fmla="*/ 0 w 177"/>
                <a:gd name="T27" fmla="*/ 0 h 210"/>
                <a:gd name="T28" fmla="*/ 0 w 177"/>
                <a:gd name="T29" fmla="*/ 0 h 210"/>
                <a:gd name="T30" fmla="*/ 0 w 177"/>
                <a:gd name="T31" fmla="*/ 0 h 210"/>
                <a:gd name="T32" fmla="*/ 0 w 177"/>
                <a:gd name="T33" fmla="*/ 0 h 210"/>
                <a:gd name="T34" fmla="*/ 0 w 177"/>
                <a:gd name="T35" fmla="*/ 0 h 210"/>
                <a:gd name="T36" fmla="*/ 0 w 177"/>
                <a:gd name="T37" fmla="*/ 0 h 210"/>
                <a:gd name="T38" fmla="*/ 0 w 177"/>
                <a:gd name="T39" fmla="*/ 0 h 210"/>
                <a:gd name="T40" fmla="*/ 0 w 177"/>
                <a:gd name="T41" fmla="*/ 0 h 210"/>
                <a:gd name="T42" fmla="*/ 0 w 177"/>
                <a:gd name="T43" fmla="*/ 0 h 210"/>
                <a:gd name="T44" fmla="*/ 0 w 177"/>
                <a:gd name="T45" fmla="*/ 0 h 210"/>
                <a:gd name="T46" fmla="*/ 0 w 177"/>
                <a:gd name="T47" fmla="*/ 0 h 210"/>
                <a:gd name="T48" fmla="*/ 0 w 177"/>
                <a:gd name="T49" fmla="*/ 0 h 210"/>
                <a:gd name="T50" fmla="*/ 0 w 177"/>
                <a:gd name="T51" fmla="*/ 0 h 210"/>
                <a:gd name="T52" fmla="*/ 0 w 177"/>
                <a:gd name="T53" fmla="*/ 0 h 210"/>
                <a:gd name="T54" fmla="*/ 0 w 177"/>
                <a:gd name="T55" fmla="*/ 0 h 210"/>
                <a:gd name="T56" fmla="*/ 0 w 177"/>
                <a:gd name="T57" fmla="*/ 0 h 210"/>
                <a:gd name="T58" fmla="*/ 0 w 177"/>
                <a:gd name="T59" fmla="*/ 0 h 210"/>
                <a:gd name="T60" fmla="*/ 0 w 177"/>
                <a:gd name="T61" fmla="*/ 0 h 210"/>
                <a:gd name="T62" fmla="*/ 0 w 177"/>
                <a:gd name="T63" fmla="*/ 0 h 210"/>
                <a:gd name="T64" fmla="*/ 0 w 177"/>
                <a:gd name="T65" fmla="*/ 0 h 210"/>
                <a:gd name="T66" fmla="*/ 0 w 177"/>
                <a:gd name="T67" fmla="*/ 0 h 210"/>
                <a:gd name="T68" fmla="*/ 0 w 177"/>
                <a:gd name="T69" fmla="*/ 0 h 210"/>
                <a:gd name="T70" fmla="*/ 0 w 177"/>
                <a:gd name="T71" fmla="*/ 0 h 210"/>
                <a:gd name="T72" fmla="*/ 0 w 177"/>
                <a:gd name="T73" fmla="*/ 0 h 210"/>
                <a:gd name="T74" fmla="*/ 0 w 177"/>
                <a:gd name="T75" fmla="*/ 0 h 210"/>
                <a:gd name="T76" fmla="*/ 0 w 177"/>
                <a:gd name="T77" fmla="*/ 0 h 210"/>
                <a:gd name="T78" fmla="*/ 0 w 177"/>
                <a:gd name="T79" fmla="*/ 0 h 210"/>
                <a:gd name="T80" fmla="*/ 0 w 177"/>
                <a:gd name="T81" fmla="*/ 0 h 210"/>
                <a:gd name="T82" fmla="*/ 0 w 177"/>
                <a:gd name="T83" fmla="*/ 0 h 210"/>
                <a:gd name="T84" fmla="*/ 0 w 177"/>
                <a:gd name="T85" fmla="*/ 0 h 210"/>
                <a:gd name="T86" fmla="*/ 0 w 177"/>
                <a:gd name="T87" fmla="*/ 0 h 210"/>
                <a:gd name="T88" fmla="*/ 0 w 177"/>
                <a:gd name="T89" fmla="*/ 0 h 210"/>
                <a:gd name="T90" fmla="*/ 0 w 177"/>
                <a:gd name="T91" fmla="*/ 0 h 210"/>
                <a:gd name="T92" fmla="*/ 0 w 177"/>
                <a:gd name="T93" fmla="*/ 0 h 210"/>
                <a:gd name="T94" fmla="*/ 0 w 177"/>
                <a:gd name="T95" fmla="*/ 0 h 210"/>
                <a:gd name="T96" fmla="*/ 0 w 177"/>
                <a:gd name="T97" fmla="*/ 0 h 210"/>
                <a:gd name="T98" fmla="*/ 0 w 177"/>
                <a:gd name="T99" fmla="*/ 0 h 210"/>
                <a:gd name="T100" fmla="*/ 0 w 177"/>
                <a:gd name="T101" fmla="*/ 0 h 210"/>
                <a:gd name="T102" fmla="*/ 0 w 177"/>
                <a:gd name="T103" fmla="*/ 0 h 210"/>
                <a:gd name="T104" fmla="*/ 0 w 177"/>
                <a:gd name="T105" fmla="*/ 0 h 210"/>
                <a:gd name="T106" fmla="*/ 0 w 177"/>
                <a:gd name="T107" fmla="*/ 0 h 210"/>
                <a:gd name="T108" fmla="*/ 0 w 177"/>
                <a:gd name="T109" fmla="*/ 0 h 210"/>
                <a:gd name="T110" fmla="*/ 0 w 177"/>
                <a:gd name="T111" fmla="*/ 0 h 210"/>
                <a:gd name="T112" fmla="*/ 0 w 177"/>
                <a:gd name="T113" fmla="*/ 0 h 21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177" h="210">
                  <a:moveTo>
                    <a:pt x="153" y="92"/>
                  </a:moveTo>
                  <a:lnTo>
                    <a:pt x="151" y="78"/>
                  </a:lnTo>
                  <a:lnTo>
                    <a:pt x="148" y="65"/>
                  </a:lnTo>
                  <a:lnTo>
                    <a:pt x="146" y="59"/>
                  </a:lnTo>
                  <a:lnTo>
                    <a:pt x="143" y="53"/>
                  </a:lnTo>
                  <a:lnTo>
                    <a:pt x="139" y="48"/>
                  </a:lnTo>
                  <a:lnTo>
                    <a:pt x="136" y="42"/>
                  </a:lnTo>
                  <a:lnTo>
                    <a:pt x="132" y="38"/>
                  </a:lnTo>
                  <a:lnTo>
                    <a:pt x="126" y="34"/>
                  </a:lnTo>
                  <a:lnTo>
                    <a:pt x="122" y="30"/>
                  </a:lnTo>
                  <a:lnTo>
                    <a:pt x="117" y="27"/>
                  </a:lnTo>
                  <a:lnTo>
                    <a:pt x="110" y="24"/>
                  </a:lnTo>
                  <a:lnTo>
                    <a:pt x="104" y="22"/>
                  </a:lnTo>
                  <a:lnTo>
                    <a:pt x="97" y="21"/>
                  </a:lnTo>
                  <a:lnTo>
                    <a:pt x="90" y="21"/>
                  </a:lnTo>
                  <a:lnTo>
                    <a:pt x="83" y="21"/>
                  </a:lnTo>
                  <a:lnTo>
                    <a:pt x="76" y="22"/>
                  </a:lnTo>
                  <a:lnTo>
                    <a:pt x="69" y="24"/>
                  </a:lnTo>
                  <a:lnTo>
                    <a:pt x="64" y="27"/>
                  </a:lnTo>
                  <a:lnTo>
                    <a:pt x="58" y="30"/>
                  </a:lnTo>
                  <a:lnTo>
                    <a:pt x="53" y="34"/>
                  </a:lnTo>
                  <a:lnTo>
                    <a:pt x="49" y="38"/>
                  </a:lnTo>
                  <a:lnTo>
                    <a:pt x="44" y="42"/>
                  </a:lnTo>
                  <a:lnTo>
                    <a:pt x="37" y="53"/>
                  </a:lnTo>
                  <a:lnTo>
                    <a:pt x="31" y="65"/>
                  </a:lnTo>
                  <a:lnTo>
                    <a:pt x="27" y="78"/>
                  </a:lnTo>
                  <a:lnTo>
                    <a:pt x="25" y="92"/>
                  </a:lnTo>
                  <a:lnTo>
                    <a:pt x="153" y="92"/>
                  </a:lnTo>
                  <a:close/>
                  <a:moveTo>
                    <a:pt x="25" y="112"/>
                  </a:moveTo>
                  <a:lnTo>
                    <a:pt x="26" y="126"/>
                  </a:lnTo>
                  <a:lnTo>
                    <a:pt x="28" y="139"/>
                  </a:lnTo>
                  <a:lnTo>
                    <a:pt x="30" y="146"/>
                  </a:lnTo>
                  <a:lnTo>
                    <a:pt x="33" y="153"/>
                  </a:lnTo>
                  <a:lnTo>
                    <a:pt x="37" y="158"/>
                  </a:lnTo>
                  <a:lnTo>
                    <a:pt x="40" y="165"/>
                  </a:lnTo>
                  <a:lnTo>
                    <a:pt x="44" y="170"/>
                  </a:lnTo>
                  <a:lnTo>
                    <a:pt x="49" y="174"/>
                  </a:lnTo>
                  <a:lnTo>
                    <a:pt x="54" y="179"/>
                  </a:lnTo>
                  <a:lnTo>
                    <a:pt x="60" y="183"/>
                  </a:lnTo>
                  <a:lnTo>
                    <a:pt x="67" y="186"/>
                  </a:lnTo>
                  <a:lnTo>
                    <a:pt x="75" y="188"/>
                  </a:lnTo>
                  <a:lnTo>
                    <a:pt x="82" y="189"/>
                  </a:lnTo>
                  <a:lnTo>
                    <a:pt x="90" y="190"/>
                  </a:lnTo>
                  <a:lnTo>
                    <a:pt x="103" y="189"/>
                  </a:lnTo>
                  <a:lnTo>
                    <a:pt x="113" y="186"/>
                  </a:lnTo>
                  <a:lnTo>
                    <a:pt x="123" y="182"/>
                  </a:lnTo>
                  <a:lnTo>
                    <a:pt x="132" y="176"/>
                  </a:lnTo>
                  <a:lnTo>
                    <a:pt x="138" y="169"/>
                  </a:lnTo>
                  <a:lnTo>
                    <a:pt x="145" y="160"/>
                  </a:lnTo>
                  <a:lnTo>
                    <a:pt x="149" y="150"/>
                  </a:lnTo>
                  <a:lnTo>
                    <a:pt x="152" y="140"/>
                  </a:lnTo>
                  <a:lnTo>
                    <a:pt x="176" y="140"/>
                  </a:lnTo>
                  <a:lnTo>
                    <a:pt x="172" y="155"/>
                  </a:lnTo>
                  <a:lnTo>
                    <a:pt x="165" y="170"/>
                  </a:lnTo>
                  <a:lnTo>
                    <a:pt x="162" y="175"/>
                  </a:lnTo>
                  <a:lnTo>
                    <a:pt x="158" y="182"/>
                  </a:lnTo>
                  <a:lnTo>
                    <a:pt x="153" y="187"/>
                  </a:lnTo>
                  <a:lnTo>
                    <a:pt x="148" y="192"/>
                  </a:lnTo>
                  <a:lnTo>
                    <a:pt x="143" y="196"/>
                  </a:lnTo>
                  <a:lnTo>
                    <a:pt x="137" y="200"/>
                  </a:lnTo>
                  <a:lnTo>
                    <a:pt x="131" y="203"/>
                  </a:lnTo>
                  <a:lnTo>
                    <a:pt x="123" y="206"/>
                  </a:lnTo>
                  <a:lnTo>
                    <a:pt x="116" y="208"/>
                  </a:lnTo>
                  <a:lnTo>
                    <a:pt x="108" y="209"/>
                  </a:lnTo>
                  <a:lnTo>
                    <a:pt x="99" y="210"/>
                  </a:lnTo>
                  <a:lnTo>
                    <a:pt x="90" y="210"/>
                  </a:lnTo>
                  <a:lnTo>
                    <a:pt x="79" y="210"/>
                  </a:lnTo>
                  <a:lnTo>
                    <a:pt x="68" y="208"/>
                  </a:lnTo>
                  <a:lnTo>
                    <a:pt x="58" y="206"/>
                  </a:lnTo>
                  <a:lnTo>
                    <a:pt x="50" y="202"/>
                  </a:lnTo>
                  <a:lnTo>
                    <a:pt x="41" y="198"/>
                  </a:lnTo>
                  <a:lnTo>
                    <a:pt x="33" y="193"/>
                  </a:lnTo>
                  <a:lnTo>
                    <a:pt x="27" y="186"/>
                  </a:lnTo>
                  <a:lnTo>
                    <a:pt x="22" y="180"/>
                  </a:lnTo>
                  <a:lnTo>
                    <a:pt x="16" y="172"/>
                  </a:lnTo>
                  <a:lnTo>
                    <a:pt x="12" y="163"/>
                  </a:lnTo>
                  <a:lnTo>
                    <a:pt x="9" y="155"/>
                  </a:lnTo>
                  <a:lnTo>
                    <a:pt x="5" y="146"/>
                  </a:lnTo>
                  <a:lnTo>
                    <a:pt x="3" y="136"/>
                  </a:lnTo>
                  <a:lnTo>
                    <a:pt x="2" y="127"/>
                  </a:lnTo>
                  <a:lnTo>
                    <a:pt x="1" y="116"/>
                  </a:lnTo>
                  <a:lnTo>
                    <a:pt x="0" y="105"/>
                  </a:lnTo>
                  <a:lnTo>
                    <a:pt x="1" y="95"/>
                  </a:lnTo>
                  <a:lnTo>
                    <a:pt x="2" y="86"/>
                  </a:lnTo>
                  <a:lnTo>
                    <a:pt x="3" y="76"/>
                  </a:lnTo>
                  <a:lnTo>
                    <a:pt x="5" y="67"/>
                  </a:lnTo>
                  <a:lnTo>
                    <a:pt x="9" y="58"/>
                  </a:lnTo>
                  <a:lnTo>
                    <a:pt x="12" y="49"/>
                  </a:lnTo>
                  <a:lnTo>
                    <a:pt x="16" y="41"/>
                  </a:lnTo>
                  <a:lnTo>
                    <a:pt x="22" y="34"/>
                  </a:lnTo>
                  <a:lnTo>
                    <a:pt x="27" y="26"/>
                  </a:lnTo>
                  <a:lnTo>
                    <a:pt x="33" y="20"/>
                  </a:lnTo>
                  <a:lnTo>
                    <a:pt x="41" y="14"/>
                  </a:lnTo>
                  <a:lnTo>
                    <a:pt x="50" y="10"/>
                  </a:lnTo>
                  <a:lnTo>
                    <a:pt x="58" y="6"/>
                  </a:lnTo>
                  <a:lnTo>
                    <a:pt x="68" y="3"/>
                  </a:lnTo>
                  <a:lnTo>
                    <a:pt x="79" y="1"/>
                  </a:lnTo>
                  <a:lnTo>
                    <a:pt x="90" y="0"/>
                  </a:lnTo>
                  <a:lnTo>
                    <a:pt x="102" y="1"/>
                  </a:lnTo>
                  <a:lnTo>
                    <a:pt x="112" y="3"/>
                  </a:lnTo>
                  <a:lnTo>
                    <a:pt x="122" y="6"/>
                  </a:lnTo>
                  <a:lnTo>
                    <a:pt x="131" y="10"/>
                  </a:lnTo>
                  <a:lnTo>
                    <a:pt x="139" y="15"/>
                  </a:lnTo>
                  <a:lnTo>
                    <a:pt x="146" y="21"/>
                  </a:lnTo>
                  <a:lnTo>
                    <a:pt x="152" y="27"/>
                  </a:lnTo>
                  <a:lnTo>
                    <a:pt x="159" y="35"/>
                  </a:lnTo>
                  <a:lnTo>
                    <a:pt x="163" y="44"/>
                  </a:lnTo>
                  <a:lnTo>
                    <a:pt x="167" y="52"/>
                  </a:lnTo>
                  <a:lnTo>
                    <a:pt x="171" y="62"/>
                  </a:lnTo>
                  <a:lnTo>
                    <a:pt x="174" y="71"/>
                  </a:lnTo>
                  <a:lnTo>
                    <a:pt x="175" y="81"/>
                  </a:lnTo>
                  <a:lnTo>
                    <a:pt x="177" y="91"/>
                  </a:lnTo>
                  <a:lnTo>
                    <a:pt x="177" y="102"/>
                  </a:lnTo>
                  <a:lnTo>
                    <a:pt x="177" y="112"/>
                  </a:lnTo>
                  <a:lnTo>
                    <a:pt x="25" y="112"/>
                  </a:lnTo>
                  <a:close/>
                </a:path>
              </a:pathLst>
            </a:custGeom>
            <a:solidFill>
              <a:srgbClr val="7977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5" name="Freeform 100"/>
            <p:cNvSpPr>
              <a:spLocks noEditPoints="1"/>
            </p:cNvSpPr>
            <p:nvPr userDrawn="1"/>
          </p:nvSpPr>
          <p:spPr bwMode="auto">
            <a:xfrm>
              <a:off x="4632" y="3837"/>
              <a:ext cx="61" cy="93"/>
            </a:xfrm>
            <a:custGeom>
              <a:avLst/>
              <a:gdLst>
                <a:gd name="T0" fmla="*/ 0 w 183"/>
                <a:gd name="T1" fmla="*/ 0 h 278"/>
                <a:gd name="T2" fmla="*/ 0 w 183"/>
                <a:gd name="T3" fmla="*/ 0 h 278"/>
                <a:gd name="T4" fmla="*/ 0 w 183"/>
                <a:gd name="T5" fmla="*/ 0 h 278"/>
                <a:gd name="T6" fmla="*/ 0 w 183"/>
                <a:gd name="T7" fmla="*/ 0 h 278"/>
                <a:gd name="T8" fmla="*/ 0 w 183"/>
                <a:gd name="T9" fmla="*/ 0 h 278"/>
                <a:gd name="T10" fmla="*/ 0 w 183"/>
                <a:gd name="T11" fmla="*/ 0 h 278"/>
                <a:gd name="T12" fmla="*/ 0 w 183"/>
                <a:gd name="T13" fmla="*/ 0 h 278"/>
                <a:gd name="T14" fmla="*/ 0 w 183"/>
                <a:gd name="T15" fmla="*/ 0 h 278"/>
                <a:gd name="T16" fmla="*/ 0 w 183"/>
                <a:gd name="T17" fmla="*/ 0 h 278"/>
                <a:gd name="T18" fmla="*/ 0 w 183"/>
                <a:gd name="T19" fmla="*/ 0 h 278"/>
                <a:gd name="T20" fmla="*/ 0 w 183"/>
                <a:gd name="T21" fmla="*/ 0 h 278"/>
                <a:gd name="T22" fmla="*/ 0 w 183"/>
                <a:gd name="T23" fmla="*/ 0 h 278"/>
                <a:gd name="T24" fmla="*/ 0 w 183"/>
                <a:gd name="T25" fmla="*/ 0 h 278"/>
                <a:gd name="T26" fmla="*/ 0 w 183"/>
                <a:gd name="T27" fmla="*/ 0 h 278"/>
                <a:gd name="T28" fmla="*/ 0 w 183"/>
                <a:gd name="T29" fmla="*/ 0 h 278"/>
                <a:gd name="T30" fmla="*/ 0 w 183"/>
                <a:gd name="T31" fmla="*/ 0 h 278"/>
                <a:gd name="T32" fmla="*/ 0 w 183"/>
                <a:gd name="T33" fmla="*/ 0 h 278"/>
                <a:gd name="T34" fmla="*/ 0 w 183"/>
                <a:gd name="T35" fmla="*/ 0 h 278"/>
                <a:gd name="T36" fmla="*/ 0 w 183"/>
                <a:gd name="T37" fmla="*/ 0 h 278"/>
                <a:gd name="T38" fmla="*/ 0 w 183"/>
                <a:gd name="T39" fmla="*/ 0 h 278"/>
                <a:gd name="T40" fmla="*/ 0 w 183"/>
                <a:gd name="T41" fmla="*/ 0 h 278"/>
                <a:gd name="T42" fmla="*/ 0 w 183"/>
                <a:gd name="T43" fmla="*/ 0 h 278"/>
                <a:gd name="T44" fmla="*/ 0 w 183"/>
                <a:gd name="T45" fmla="*/ 0 h 278"/>
                <a:gd name="T46" fmla="*/ 0 w 183"/>
                <a:gd name="T47" fmla="*/ 0 h 278"/>
                <a:gd name="T48" fmla="*/ 0 w 183"/>
                <a:gd name="T49" fmla="*/ 0 h 278"/>
                <a:gd name="T50" fmla="*/ 0 w 183"/>
                <a:gd name="T51" fmla="*/ 0 h 278"/>
                <a:gd name="T52" fmla="*/ 0 w 183"/>
                <a:gd name="T53" fmla="*/ 0 h 278"/>
                <a:gd name="T54" fmla="*/ 0 w 183"/>
                <a:gd name="T55" fmla="*/ 0 h 278"/>
                <a:gd name="T56" fmla="*/ 0 w 183"/>
                <a:gd name="T57" fmla="*/ 0 h 278"/>
                <a:gd name="T58" fmla="*/ 0 w 183"/>
                <a:gd name="T59" fmla="*/ 0 h 278"/>
                <a:gd name="T60" fmla="*/ 0 w 183"/>
                <a:gd name="T61" fmla="*/ 0 h 278"/>
                <a:gd name="T62" fmla="*/ 0 w 183"/>
                <a:gd name="T63" fmla="*/ 0 h 278"/>
                <a:gd name="T64" fmla="*/ 0 w 183"/>
                <a:gd name="T65" fmla="*/ 0 h 278"/>
                <a:gd name="T66" fmla="*/ 0 w 183"/>
                <a:gd name="T67" fmla="*/ 0 h 278"/>
                <a:gd name="T68" fmla="*/ 0 w 183"/>
                <a:gd name="T69" fmla="*/ 0 h 278"/>
                <a:gd name="T70" fmla="*/ 0 w 183"/>
                <a:gd name="T71" fmla="*/ 0 h 278"/>
                <a:gd name="T72" fmla="*/ 0 w 183"/>
                <a:gd name="T73" fmla="*/ 0 h 278"/>
                <a:gd name="T74" fmla="*/ 0 w 183"/>
                <a:gd name="T75" fmla="*/ 0 h 278"/>
                <a:gd name="T76" fmla="*/ 0 w 183"/>
                <a:gd name="T77" fmla="*/ 0 h 278"/>
                <a:gd name="T78" fmla="*/ 0 w 183"/>
                <a:gd name="T79" fmla="*/ 0 h 278"/>
                <a:gd name="T80" fmla="*/ 0 w 183"/>
                <a:gd name="T81" fmla="*/ 0 h 278"/>
                <a:gd name="T82" fmla="*/ 0 w 183"/>
                <a:gd name="T83" fmla="*/ 0 h 278"/>
                <a:gd name="T84" fmla="*/ 0 w 183"/>
                <a:gd name="T85" fmla="*/ 0 h 278"/>
                <a:gd name="T86" fmla="*/ 0 w 183"/>
                <a:gd name="T87" fmla="*/ 0 h 278"/>
                <a:gd name="T88" fmla="*/ 0 w 183"/>
                <a:gd name="T89" fmla="*/ 0 h 278"/>
                <a:gd name="T90" fmla="*/ 0 w 183"/>
                <a:gd name="T91" fmla="*/ 0 h 278"/>
                <a:gd name="T92" fmla="*/ 0 w 183"/>
                <a:gd name="T93" fmla="*/ 0 h 278"/>
                <a:gd name="T94" fmla="*/ 0 w 183"/>
                <a:gd name="T95" fmla="*/ 0 h 278"/>
                <a:gd name="T96" fmla="*/ 0 w 183"/>
                <a:gd name="T97" fmla="*/ 0 h 278"/>
                <a:gd name="T98" fmla="*/ 0 w 183"/>
                <a:gd name="T99" fmla="*/ 0 h 278"/>
                <a:gd name="T100" fmla="*/ 0 w 183"/>
                <a:gd name="T101" fmla="*/ 0 h 278"/>
                <a:gd name="T102" fmla="*/ 0 w 183"/>
                <a:gd name="T103" fmla="*/ 0 h 278"/>
                <a:gd name="T104" fmla="*/ 0 w 183"/>
                <a:gd name="T105" fmla="*/ 0 h 278"/>
                <a:gd name="T106" fmla="*/ 0 w 183"/>
                <a:gd name="T107" fmla="*/ 0 h 278"/>
                <a:gd name="T108" fmla="*/ 0 w 183"/>
                <a:gd name="T109" fmla="*/ 0 h 278"/>
                <a:gd name="T110" fmla="*/ 0 w 183"/>
                <a:gd name="T111" fmla="*/ 0 h 278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183" h="278">
                  <a:moveTo>
                    <a:pt x="94" y="21"/>
                  </a:moveTo>
                  <a:lnTo>
                    <a:pt x="84" y="21"/>
                  </a:lnTo>
                  <a:lnTo>
                    <a:pt x="75" y="23"/>
                  </a:lnTo>
                  <a:lnTo>
                    <a:pt x="68" y="25"/>
                  </a:lnTo>
                  <a:lnTo>
                    <a:pt x="60" y="27"/>
                  </a:lnTo>
                  <a:lnTo>
                    <a:pt x="54" y="32"/>
                  </a:lnTo>
                  <a:lnTo>
                    <a:pt x="48" y="36"/>
                  </a:lnTo>
                  <a:lnTo>
                    <a:pt x="43" y="40"/>
                  </a:lnTo>
                  <a:lnTo>
                    <a:pt x="38" y="47"/>
                  </a:lnTo>
                  <a:lnTo>
                    <a:pt x="35" y="52"/>
                  </a:lnTo>
                  <a:lnTo>
                    <a:pt x="32" y="59"/>
                  </a:lnTo>
                  <a:lnTo>
                    <a:pt x="30" y="66"/>
                  </a:lnTo>
                  <a:lnTo>
                    <a:pt x="28" y="74"/>
                  </a:lnTo>
                  <a:lnTo>
                    <a:pt x="24" y="89"/>
                  </a:lnTo>
                  <a:lnTo>
                    <a:pt x="24" y="105"/>
                  </a:lnTo>
                  <a:lnTo>
                    <a:pt x="24" y="121"/>
                  </a:lnTo>
                  <a:lnTo>
                    <a:pt x="28" y="136"/>
                  </a:lnTo>
                  <a:lnTo>
                    <a:pt x="30" y="143"/>
                  </a:lnTo>
                  <a:lnTo>
                    <a:pt x="33" y="150"/>
                  </a:lnTo>
                  <a:lnTo>
                    <a:pt x="36" y="157"/>
                  </a:lnTo>
                  <a:lnTo>
                    <a:pt x="39" y="163"/>
                  </a:lnTo>
                  <a:lnTo>
                    <a:pt x="44" y="169"/>
                  </a:lnTo>
                  <a:lnTo>
                    <a:pt x="49" y="174"/>
                  </a:lnTo>
                  <a:lnTo>
                    <a:pt x="55" y="179"/>
                  </a:lnTo>
                  <a:lnTo>
                    <a:pt x="61" y="183"/>
                  </a:lnTo>
                  <a:lnTo>
                    <a:pt x="69" y="186"/>
                  </a:lnTo>
                  <a:lnTo>
                    <a:pt x="76" y="188"/>
                  </a:lnTo>
                  <a:lnTo>
                    <a:pt x="85" y="189"/>
                  </a:lnTo>
                  <a:lnTo>
                    <a:pt x="94" y="190"/>
                  </a:lnTo>
                  <a:lnTo>
                    <a:pt x="102" y="189"/>
                  </a:lnTo>
                  <a:lnTo>
                    <a:pt x="110" y="188"/>
                  </a:lnTo>
                  <a:lnTo>
                    <a:pt x="117" y="186"/>
                  </a:lnTo>
                  <a:lnTo>
                    <a:pt x="124" y="183"/>
                  </a:lnTo>
                  <a:lnTo>
                    <a:pt x="129" y="179"/>
                  </a:lnTo>
                  <a:lnTo>
                    <a:pt x="135" y="174"/>
                  </a:lnTo>
                  <a:lnTo>
                    <a:pt x="139" y="169"/>
                  </a:lnTo>
                  <a:lnTo>
                    <a:pt x="143" y="163"/>
                  </a:lnTo>
                  <a:lnTo>
                    <a:pt x="148" y="157"/>
                  </a:lnTo>
                  <a:lnTo>
                    <a:pt x="151" y="150"/>
                  </a:lnTo>
                  <a:lnTo>
                    <a:pt x="153" y="143"/>
                  </a:lnTo>
                  <a:lnTo>
                    <a:pt x="155" y="136"/>
                  </a:lnTo>
                  <a:lnTo>
                    <a:pt x="158" y="121"/>
                  </a:lnTo>
                  <a:lnTo>
                    <a:pt x="158" y="105"/>
                  </a:lnTo>
                  <a:lnTo>
                    <a:pt x="158" y="90"/>
                  </a:lnTo>
                  <a:lnTo>
                    <a:pt x="155" y="75"/>
                  </a:lnTo>
                  <a:lnTo>
                    <a:pt x="153" y="67"/>
                  </a:lnTo>
                  <a:lnTo>
                    <a:pt x="151" y="61"/>
                  </a:lnTo>
                  <a:lnTo>
                    <a:pt x="148" y="54"/>
                  </a:lnTo>
                  <a:lnTo>
                    <a:pt x="143" y="48"/>
                  </a:lnTo>
                  <a:lnTo>
                    <a:pt x="139" y="42"/>
                  </a:lnTo>
                  <a:lnTo>
                    <a:pt x="135" y="37"/>
                  </a:lnTo>
                  <a:lnTo>
                    <a:pt x="129" y="33"/>
                  </a:lnTo>
                  <a:lnTo>
                    <a:pt x="124" y="28"/>
                  </a:lnTo>
                  <a:lnTo>
                    <a:pt x="117" y="25"/>
                  </a:lnTo>
                  <a:lnTo>
                    <a:pt x="110" y="23"/>
                  </a:lnTo>
                  <a:lnTo>
                    <a:pt x="102" y="21"/>
                  </a:lnTo>
                  <a:lnTo>
                    <a:pt x="94" y="21"/>
                  </a:lnTo>
                  <a:close/>
                  <a:moveTo>
                    <a:pt x="0" y="6"/>
                  </a:moveTo>
                  <a:lnTo>
                    <a:pt x="22" y="6"/>
                  </a:lnTo>
                  <a:lnTo>
                    <a:pt x="22" y="44"/>
                  </a:lnTo>
                  <a:lnTo>
                    <a:pt x="23" y="44"/>
                  </a:lnTo>
                  <a:lnTo>
                    <a:pt x="28" y="34"/>
                  </a:lnTo>
                  <a:lnTo>
                    <a:pt x="34" y="25"/>
                  </a:lnTo>
                  <a:lnTo>
                    <a:pt x="42" y="19"/>
                  </a:lnTo>
                  <a:lnTo>
                    <a:pt x="50" y="12"/>
                  </a:lnTo>
                  <a:lnTo>
                    <a:pt x="60" y="7"/>
                  </a:lnTo>
                  <a:lnTo>
                    <a:pt x="71" y="4"/>
                  </a:lnTo>
                  <a:lnTo>
                    <a:pt x="82" y="1"/>
                  </a:lnTo>
                  <a:lnTo>
                    <a:pt x="94" y="0"/>
                  </a:lnTo>
                  <a:lnTo>
                    <a:pt x="104" y="1"/>
                  </a:lnTo>
                  <a:lnTo>
                    <a:pt x="115" y="3"/>
                  </a:lnTo>
                  <a:lnTo>
                    <a:pt x="125" y="6"/>
                  </a:lnTo>
                  <a:lnTo>
                    <a:pt x="133" y="9"/>
                  </a:lnTo>
                  <a:lnTo>
                    <a:pt x="141" y="13"/>
                  </a:lnTo>
                  <a:lnTo>
                    <a:pt x="149" y="19"/>
                  </a:lnTo>
                  <a:lnTo>
                    <a:pt x="155" y="25"/>
                  </a:lnTo>
                  <a:lnTo>
                    <a:pt x="160" y="32"/>
                  </a:lnTo>
                  <a:lnTo>
                    <a:pt x="166" y="39"/>
                  </a:lnTo>
                  <a:lnTo>
                    <a:pt x="170" y="48"/>
                  </a:lnTo>
                  <a:lnTo>
                    <a:pt x="175" y="57"/>
                  </a:lnTo>
                  <a:lnTo>
                    <a:pt x="178" y="65"/>
                  </a:lnTo>
                  <a:lnTo>
                    <a:pt x="180" y="75"/>
                  </a:lnTo>
                  <a:lnTo>
                    <a:pt x="181" y="85"/>
                  </a:lnTo>
                  <a:lnTo>
                    <a:pt x="182" y="95"/>
                  </a:lnTo>
                  <a:lnTo>
                    <a:pt x="183" y="105"/>
                  </a:lnTo>
                  <a:lnTo>
                    <a:pt x="182" y="116"/>
                  </a:lnTo>
                  <a:lnTo>
                    <a:pt x="181" y="127"/>
                  </a:lnTo>
                  <a:lnTo>
                    <a:pt x="180" y="136"/>
                  </a:lnTo>
                  <a:lnTo>
                    <a:pt x="178" y="146"/>
                  </a:lnTo>
                  <a:lnTo>
                    <a:pt x="175" y="155"/>
                  </a:lnTo>
                  <a:lnTo>
                    <a:pt x="170" y="163"/>
                  </a:lnTo>
                  <a:lnTo>
                    <a:pt x="166" y="172"/>
                  </a:lnTo>
                  <a:lnTo>
                    <a:pt x="160" y="180"/>
                  </a:lnTo>
                  <a:lnTo>
                    <a:pt x="155" y="186"/>
                  </a:lnTo>
                  <a:lnTo>
                    <a:pt x="149" y="193"/>
                  </a:lnTo>
                  <a:lnTo>
                    <a:pt x="141" y="198"/>
                  </a:lnTo>
                  <a:lnTo>
                    <a:pt x="133" y="202"/>
                  </a:lnTo>
                  <a:lnTo>
                    <a:pt x="125" y="206"/>
                  </a:lnTo>
                  <a:lnTo>
                    <a:pt x="115" y="208"/>
                  </a:lnTo>
                  <a:lnTo>
                    <a:pt x="104" y="210"/>
                  </a:lnTo>
                  <a:lnTo>
                    <a:pt x="94" y="211"/>
                  </a:lnTo>
                  <a:lnTo>
                    <a:pt x="83" y="210"/>
                  </a:lnTo>
                  <a:lnTo>
                    <a:pt x="72" y="208"/>
                  </a:lnTo>
                  <a:lnTo>
                    <a:pt x="62" y="204"/>
                  </a:lnTo>
                  <a:lnTo>
                    <a:pt x="52" y="199"/>
                  </a:lnTo>
                  <a:lnTo>
                    <a:pt x="44" y="194"/>
                  </a:lnTo>
                  <a:lnTo>
                    <a:pt x="36" y="186"/>
                  </a:lnTo>
                  <a:lnTo>
                    <a:pt x="30" y="177"/>
                  </a:lnTo>
                  <a:lnTo>
                    <a:pt x="24" y="167"/>
                  </a:lnTo>
                  <a:lnTo>
                    <a:pt x="24" y="278"/>
                  </a:lnTo>
                  <a:lnTo>
                    <a:pt x="0" y="278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7977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6" name="Freeform 101"/>
            <p:cNvSpPr>
              <a:spLocks/>
            </p:cNvSpPr>
            <p:nvPr userDrawn="1"/>
          </p:nvSpPr>
          <p:spPr bwMode="auto">
            <a:xfrm>
              <a:off x="4705" y="3839"/>
              <a:ext cx="54" cy="69"/>
            </a:xfrm>
            <a:custGeom>
              <a:avLst/>
              <a:gdLst>
                <a:gd name="T0" fmla="*/ 0 w 161"/>
                <a:gd name="T1" fmla="*/ 0 h 205"/>
                <a:gd name="T2" fmla="*/ 0 w 161"/>
                <a:gd name="T3" fmla="*/ 0 h 205"/>
                <a:gd name="T4" fmla="*/ 0 w 161"/>
                <a:gd name="T5" fmla="*/ 0 h 205"/>
                <a:gd name="T6" fmla="*/ 0 w 161"/>
                <a:gd name="T7" fmla="*/ 0 h 205"/>
                <a:gd name="T8" fmla="*/ 0 w 161"/>
                <a:gd name="T9" fmla="*/ 0 h 205"/>
                <a:gd name="T10" fmla="*/ 0 w 161"/>
                <a:gd name="T11" fmla="*/ 0 h 205"/>
                <a:gd name="T12" fmla="*/ 0 w 161"/>
                <a:gd name="T13" fmla="*/ 0 h 205"/>
                <a:gd name="T14" fmla="*/ 0 w 161"/>
                <a:gd name="T15" fmla="*/ 0 h 205"/>
                <a:gd name="T16" fmla="*/ 0 w 161"/>
                <a:gd name="T17" fmla="*/ 0 h 205"/>
                <a:gd name="T18" fmla="*/ 0 w 161"/>
                <a:gd name="T19" fmla="*/ 0 h 205"/>
                <a:gd name="T20" fmla="*/ 0 w 161"/>
                <a:gd name="T21" fmla="*/ 0 h 205"/>
                <a:gd name="T22" fmla="*/ 0 w 161"/>
                <a:gd name="T23" fmla="*/ 0 h 205"/>
                <a:gd name="T24" fmla="*/ 0 w 161"/>
                <a:gd name="T25" fmla="*/ 0 h 205"/>
                <a:gd name="T26" fmla="*/ 0 w 161"/>
                <a:gd name="T27" fmla="*/ 0 h 205"/>
                <a:gd name="T28" fmla="*/ 0 w 161"/>
                <a:gd name="T29" fmla="*/ 0 h 205"/>
                <a:gd name="T30" fmla="*/ 0 w 161"/>
                <a:gd name="T31" fmla="*/ 0 h 205"/>
                <a:gd name="T32" fmla="*/ 0 w 161"/>
                <a:gd name="T33" fmla="*/ 0 h 205"/>
                <a:gd name="T34" fmla="*/ 0 w 161"/>
                <a:gd name="T35" fmla="*/ 0 h 205"/>
                <a:gd name="T36" fmla="*/ 0 w 161"/>
                <a:gd name="T37" fmla="*/ 0 h 205"/>
                <a:gd name="T38" fmla="*/ 0 w 161"/>
                <a:gd name="T39" fmla="*/ 0 h 205"/>
                <a:gd name="T40" fmla="*/ 0 w 161"/>
                <a:gd name="T41" fmla="*/ 0 h 205"/>
                <a:gd name="T42" fmla="*/ 0 w 161"/>
                <a:gd name="T43" fmla="*/ 0 h 205"/>
                <a:gd name="T44" fmla="*/ 0 w 161"/>
                <a:gd name="T45" fmla="*/ 0 h 205"/>
                <a:gd name="T46" fmla="*/ 0 w 161"/>
                <a:gd name="T47" fmla="*/ 0 h 205"/>
                <a:gd name="T48" fmla="*/ 0 w 161"/>
                <a:gd name="T49" fmla="*/ 0 h 205"/>
                <a:gd name="T50" fmla="*/ 0 w 161"/>
                <a:gd name="T51" fmla="*/ 0 h 205"/>
                <a:gd name="T52" fmla="*/ 0 w 161"/>
                <a:gd name="T53" fmla="*/ 0 h 205"/>
                <a:gd name="T54" fmla="*/ 0 w 161"/>
                <a:gd name="T55" fmla="*/ 0 h 205"/>
                <a:gd name="T56" fmla="*/ 0 w 161"/>
                <a:gd name="T57" fmla="*/ 0 h 205"/>
                <a:gd name="T58" fmla="*/ 0 w 161"/>
                <a:gd name="T59" fmla="*/ 0 h 205"/>
                <a:gd name="T60" fmla="*/ 0 w 161"/>
                <a:gd name="T61" fmla="*/ 0 h 205"/>
                <a:gd name="T62" fmla="*/ 0 w 161"/>
                <a:gd name="T63" fmla="*/ 0 h 205"/>
                <a:gd name="T64" fmla="*/ 0 w 161"/>
                <a:gd name="T65" fmla="*/ 0 h 205"/>
                <a:gd name="T66" fmla="*/ 0 w 161"/>
                <a:gd name="T67" fmla="*/ 0 h 205"/>
                <a:gd name="T68" fmla="*/ 0 w 161"/>
                <a:gd name="T69" fmla="*/ 0 h 205"/>
                <a:gd name="T70" fmla="*/ 0 w 161"/>
                <a:gd name="T71" fmla="*/ 0 h 205"/>
                <a:gd name="T72" fmla="*/ 0 w 161"/>
                <a:gd name="T73" fmla="*/ 0 h 205"/>
                <a:gd name="T74" fmla="*/ 0 w 161"/>
                <a:gd name="T75" fmla="*/ 0 h 205"/>
                <a:gd name="T76" fmla="*/ 0 w 161"/>
                <a:gd name="T77" fmla="*/ 0 h 205"/>
                <a:gd name="T78" fmla="*/ 0 w 161"/>
                <a:gd name="T79" fmla="*/ 0 h 205"/>
                <a:gd name="T80" fmla="*/ 0 w 161"/>
                <a:gd name="T81" fmla="*/ 0 h 205"/>
                <a:gd name="T82" fmla="*/ 0 w 161"/>
                <a:gd name="T83" fmla="*/ 0 h 205"/>
                <a:gd name="T84" fmla="*/ 0 w 161"/>
                <a:gd name="T85" fmla="*/ 0 h 205"/>
                <a:gd name="T86" fmla="*/ 0 w 161"/>
                <a:gd name="T87" fmla="*/ 0 h 205"/>
                <a:gd name="T88" fmla="*/ 0 w 161"/>
                <a:gd name="T89" fmla="*/ 0 h 205"/>
                <a:gd name="T90" fmla="*/ 0 w 161"/>
                <a:gd name="T91" fmla="*/ 0 h 205"/>
                <a:gd name="T92" fmla="*/ 0 w 161"/>
                <a:gd name="T93" fmla="*/ 0 h 205"/>
                <a:gd name="T94" fmla="*/ 0 w 161"/>
                <a:gd name="T95" fmla="*/ 0 h 205"/>
                <a:gd name="T96" fmla="*/ 0 w 161"/>
                <a:gd name="T97" fmla="*/ 0 h 205"/>
                <a:gd name="T98" fmla="*/ 0 w 161"/>
                <a:gd name="T99" fmla="*/ 0 h 205"/>
                <a:gd name="T100" fmla="*/ 0 w 161"/>
                <a:gd name="T101" fmla="*/ 0 h 205"/>
                <a:gd name="T102" fmla="*/ 0 w 161"/>
                <a:gd name="T103" fmla="*/ 0 h 205"/>
                <a:gd name="T104" fmla="*/ 0 w 161"/>
                <a:gd name="T105" fmla="*/ 0 h 205"/>
                <a:gd name="T106" fmla="*/ 0 w 161"/>
                <a:gd name="T107" fmla="*/ 0 h 205"/>
                <a:gd name="T108" fmla="*/ 0 w 161"/>
                <a:gd name="T109" fmla="*/ 0 h 205"/>
                <a:gd name="T110" fmla="*/ 0 w 161"/>
                <a:gd name="T111" fmla="*/ 0 h 205"/>
                <a:gd name="T112" fmla="*/ 0 w 161"/>
                <a:gd name="T113" fmla="*/ 0 h 205"/>
                <a:gd name="T114" fmla="*/ 0 w 161"/>
                <a:gd name="T115" fmla="*/ 0 h 205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161" h="205">
                  <a:moveTo>
                    <a:pt x="161" y="198"/>
                  </a:moveTo>
                  <a:lnTo>
                    <a:pt x="139" y="198"/>
                  </a:lnTo>
                  <a:lnTo>
                    <a:pt x="139" y="163"/>
                  </a:lnTo>
                  <a:lnTo>
                    <a:pt x="138" y="163"/>
                  </a:lnTo>
                  <a:lnTo>
                    <a:pt x="133" y="173"/>
                  </a:lnTo>
                  <a:lnTo>
                    <a:pt x="126" y="180"/>
                  </a:lnTo>
                  <a:lnTo>
                    <a:pt x="119" y="188"/>
                  </a:lnTo>
                  <a:lnTo>
                    <a:pt x="110" y="193"/>
                  </a:lnTo>
                  <a:lnTo>
                    <a:pt x="101" y="198"/>
                  </a:lnTo>
                  <a:lnTo>
                    <a:pt x="91" y="202"/>
                  </a:lnTo>
                  <a:lnTo>
                    <a:pt x="81" y="204"/>
                  </a:lnTo>
                  <a:lnTo>
                    <a:pt x="70" y="205"/>
                  </a:lnTo>
                  <a:lnTo>
                    <a:pt x="60" y="204"/>
                  </a:lnTo>
                  <a:lnTo>
                    <a:pt x="52" y="203"/>
                  </a:lnTo>
                  <a:lnTo>
                    <a:pt x="44" y="202"/>
                  </a:lnTo>
                  <a:lnTo>
                    <a:pt x="38" y="200"/>
                  </a:lnTo>
                  <a:lnTo>
                    <a:pt x="31" y="196"/>
                  </a:lnTo>
                  <a:lnTo>
                    <a:pt x="26" y="193"/>
                  </a:lnTo>
                  <a:lnTo>
                    <a:pt x="20" y="189"/>
                  </a:lnTo>
                  <a:lnTo>
                    <a:pt x="16" y="184"/>
                  </a:lnTo>
                  <a:lnTo>
                    <a:pt x="12" y="179"/>
                  </a:lnTo>
                  <a:lnTo>
                    <a:pt x="9" y="174"/>
                  </a:lnTo>
                  <a:lnTo>
                    <a:pt x="6" y="167"/>
                  </a:lnTo>
                  <a:lnTo>
                    <a:pt x="4" y="161"/>
                  </a:lnTo>
                  <a:lnTo>
                    <a:pt x="1" y="146"/>
                  </a:lnTo>
                  <a:lnTo>
                    <a:pt x="0" y="129"/>
                  </a:lnTo>
                  <a:lnTo>
                    <a:pt x="0" y="0"/>
                  </a:lnTo>
                  <a:lnTo>
                    <a:pt x="24" y="0"/>
                  </a:lnTo>
                  <a:lnTo>
                    <a:pt x="24" y="129"/>
                  </a:lnTo>
                  <a:lnTo>
                    <a:pt x="25" y="142"/>
                  </a:lnTo>
                  <a:lnTo>
                    <a:pt x="28" y="153"/>
                  </a:lnTo>
                  <a:lnTo>
                    <a:pt x="29" y="159"/>
                  </a:lnTo>
                  <a:lnTo>
                    <a:pt x="31" y="163"/>
                  </a:lnTo>
                  <a:lnTo>
                    <a:pt x="33" y="166"/>
                  </a:lnTo>
                  <a:lnTo>
                    <a:pt x="37" y="170"/>
                  </a:lnTo>
                  <a:lnTo>
                    <a:pt x="40" y="174"/>
                  </a:lnTo>
                  <a:lnTo>
                    <a:pt x="44" y="176"/>
                  </a:lnTo>
                  <a:lnTo>
                    <a:pt x="48" y="179"/>
                  </a:lnTo>
                  <a:lnTo>
                    <a:pt x="53" y="180"/>
                  </a:lnTo>
                  <a:lnTo>
                    <a:pt x="64" y="183"/>
                  </a:lnTo>
                  <a:lnTo>
                    <a:pt x="78" y="184"/>
                  </a:lnTo>
                  <a:lnTo>
                    <a:pt x="85" y="183"/>
                  </a:lnTo>
                  <a:lnTo>
                    <a:pt x="92" y="182"/>
                  </a:lnTo>
                  <a:lnTo>
                    <a:pt x="98" y="180"/>
                  </a:lnTo>
                  <a:lnTo>
                    <a:pt x="104" y="177"/>
                  </a:lnTo>
                  <a:lnTo>
                    <a:pt x="109" y="174"/>
                  </a:lnTo>
                  <a:lnTo>
                    <a:pt x="114" y="169"/>
                  </a:lnTo>
                  <a:lnTo>
                    <a:pt x="119" y="165"/>
                  </a:lnTo>
                  <a:lnTo>
                    <a:pt x="123" y="160"/>
                  </a:lnTo>
                  <a:lnTo>
                    <a:pt x="126" y="153"/>
                  </a:lnTo>
                  <a:lnTo>
                    <a:pt x="128" y="148"/>
                  </a:lnTo>
                  <a:lnTo>
                    <a:pt x="132" y="141"/>
                  </a:lnTo>
                  <a:lnTo>
                    <a:pt x="134" y="134"/>
                  </a:lnTo>
                  <a:lnTo>
                    <a:pt x="136" y="120"/>
                  </a:lnTo>
                  <a:lnTo>
                    <a:pt x="137" y="105"/>
                  </a:lnTo>
                  <a:lnTo>
                    <a:pt x="137" y="0"/>
                  </a:lnTo>
                  <a:lnTo>
                    <a:pt x="161" y="0"/>
                  </a:lnTo>
                  <a:lnTo>
                    <a:pt x="161" y="198"/>
                  </a:lnTo>
                  <a:close/>
                </a:path>
              </a:pathLst>
            </a:custGeom>
            <a:solidFill>
              <a:srgbClr val="7977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7" name="Freeform 102"/>
            <p:cNvSpPr>
              <a:spLocks noEditPoints="1"/>
            </p:cNvSpPr>
            <p:nvPr userDrawn="1"/>
          </p:nvSpPr>
          <p:spPr bwMode="auto">
            <a:xfrm>
              <a:off x="4774" y="3814"/>
              <a:ext cx="61" cy="94"/>
            </a:xfrm>
            <a:custGeom>
              <a:avLst/>
              <a:gdLst>
                <a:gd name="T0" fmla="*/ 0 w 184"/>
                <a:gd name="T1" fmla="*/ 0 h 281"/>
                <a:gd name="T2" fmla="*/ 0 w 184"/>
                <a:gd name="T3" fmla="*/ 0 h 281"/>
                <a:gd name="T4" fmla="*/ 0 w 184"/>
                <a:gd name="T5" fmla="*/ 0 h 281"/>
                <a:gd name="T6" fmla="*/ 0 w 184"/>
                <a:gd name="T7" fmla="*/ 0 h 281"/>
                <a:gd name="T8" fmla="*/ 0 w 184"/>
                <a:gd name="T9" fmla="*/ 0 h 281"/>
                <a:gd name="T10" fmla="*/ 0 w 184"/>
                <a:gd name="T11" fmla="*/ 0 h 281"/>
                <a:gd name="T12" fmla="*/ 0 w 184"/>
                <a:gd name="T13" fmla="*/ 0 h 281"/>
                <a:gd name="T14" fmla="*/ 0 w 184"/>
                <a:gd name="T15" fmla="*/ 0 h 281"/>
                <a:gd name="T16" fmla="*/ 0 w 184"/>
                <a:gd name="T17" fmla="*/ 0 h 281"/>
                <a:gd name="T18" fmla="*/ 0 w 184"/>
                <a:gd name="T19" fmla="*/ 0 h 281"/>
                <a:gd name="T20" fmla="*/ 0 w 184"/>
                <a:gd name="T21" fmla="*/ 0 h 281"/>
                <a:gd name="T22" fmla="*/ 0 w 184"/>
                <a:gd name="T23" fmla="*/ 0 h 281"/>
                <a:gd name="T24" fmla="*/ 0 w 184"/>
                <a:gd name="T25" fmla="*/ 0 h 281"/>
                <a:gd name="T26" fmla="*/ 0 w 184"/>
                <a:gd name="T27" fmla="*/ 0 h 281"/>
                <a:gd name="T28" fmla="*/ 0 w 184"/>
                <a:gd name="T29" fmla="*/ 0 h 281"/>
                <a:gd name="T30" fmla="*/ 0 w 184"/>
                <a:gd name="T31" fmla="*/ 0 h 281"/>
                <a:gd name="T32" fmla="*/ 0 w 184"/>
                <a:gd name="T33" fmla="*/ 0 h 281"/>
                <a:gd name="T34" fmla="*/ 0 w 184"/>
                <a:gd name="T35" fmla="*/ 0 h 281"/>
                <a:gd name="T36" fmla="*/ 0 w 184"/>
                <a:gd name="T37" fmla="*/ 0 h 281"/>
                <a:gd name="T38" fmla="*/ 0 w 184"/>
                <a:gd name="T39" fmla="*/ 0 h 281"/>
                <a:gd name="T40" fmla="*/ 0 w 184"/>
                <a:gd name="T41" fmla="*/ 0 h 281"/>
                <a:gd name="T42" fmla="*/ 0 w 184"/>
                <a:gd name="T43" fmla="*/ 0 h 281"/>
                <a:gd name="T44" fmla="*/ 0 w 184"/>
                <a:gd name="T45" fmla="*/ 0 h 281"/>
                <a:gd name="T46" fmla="*/ 0 w 184"/>
                <a:gd name="T47" fmla="*/ 0 h 281"/>
                <a:gd name="T48" fmla="*/ 0 w 184"/>
                <a:gd name="T49" fmla="*/ 0 h 281"/>
                <a:gd name="T50" fmla="*/ 0 w 184"/>
                <a:gd name="T51" fmla="*/ 0 h 281"/>
                <a:gd name="T52" fmla="*/ 0 w 184"/>
                <a:gd name="T53" fmla="*/ 0 h 281"/>
                <a:gd name="T54" fmla="*/ 0 w 184"/>
                <a:gd name="T55" fmla="*/ 0 h 281"/>
                <a:gd name="T56" fmla="*/ 0 w 184"/>
                <a:gd name="T57" fmla="*/ 0 h 281"/>
                <a:gd name="T58" fmla="*/ 0 w 184"/>
                <a:gd name="T59" fmla="*/ 0 h 281"/>
                <a:gd name="T60" fmla="*/ 0 w 184"/>
                <a:gd name="T61" fmla="*/ 0 h 281"/>
                <a:gd name="T62" fmla="*/ 0 w 184"/>
                <a:gd name="T63" fmla="*/ 0 h 281"/>
                <a:gd name="T64" fmla="*/ 0 w 184"/>
                <a:gd name="T65" fmla="*/ 0 h 281"/>
                <a:gd name="T66" fmla="*/ 0 w 184"/>
                <a:gd name="T67" fmla="*/ 0 h 281"/>
                <a:gd name="T68" fmla="*/ 0 w 184"/>
                <a:gd name="T69" fmla="*/ 0 h 281"/>
                <a:gd name="T70" fmla="*/ 0 w 184"/>
                <a:gd name="T71" fmla="*/ 0 h 281"/>
                <a:gd name="T72" fmla="*/ 0 w 184"/>
                <a:gd name="T73" fmla="*/ 0 h 281"/>
                <a:gd name="T74" fmla="*/ 0 w 184"/>
                <a:gd name="T75" fmla="*/ 0 h 281"/>
                <a:gd name="T76" fmla="*/ 0 w 184"/>
                <a:gd name="T77" fmla="*/ 0 h 281"/>
                <a:gd name="T78" fmla="*/ 0 w 184"/>
                <a:gd name="T79" fmla="*/ 0 h 281"/>
                <a:gd name="T80" fmla="*/ 0 w 184"/>
                <a:gd name="T81" fmla="*/ 0 h 281"/>
                <a:gd name="T82" fmla="*/ 0 w 184"/>
                <a:gd name="T83" fmla="*/ 0 h 281"/>
                <a:gd name="T84" fmla="*/ 0 w 184"/>
                <a:gd name="T85" fmla="*/ 0 h 281"/>
                <a:gd name="T86" fmla="*/ 0 w 184"/>
                <a:gd name="T87" fmla="*/ 0 h 281"/>
                <a:gd name="T88" fmla="*/ 0 w 184"/>
                <a:gd name="T89" fmla="*/ 0 h 281"/>
                <a:gd name="T90" fmla="*/ 0 w 184"/>
                <a:gd name="T91" fmla="*/ 0 h 281"/>
                <a:gd name="T92" fmla="*/ 0 w 184"/>
                <a:gd name="T93" fmla="*/ 0 h 281"/>
                <a:gd name="T94" fmla="*/ 0 w 184"/>
                <a:gd name="T95" fmla="*/ 0 h 281"/>
                <a:gd name="T96" fmla="*/ 0 w 184"/>
                <a:gd name="T97" fmla="*/ 0 h 281"/>
                <a:gd name="T98" fmla="*/ 0 w 184"/>
                <a:gd name="T99" fmla="*/ 0 h 281"/>
                <a:gd name="T100" fmla="*/ 0 w 184"/>
                <a:gd name="T101" fmla="*/ 0 h 281"/>
                <a:gd name="T102" fmla="*/ 0 w 184"/>
                <a:gd name="T103" fmla="*/ 0 h 281"/>
                <a:gd name="T104" fmla="*/ 0 w 184"/>
                <a:gd name="T105" fmla="*/ 0 h 281"/>
                <a:gd name="T106" fmla="*/ 0 w 184"/>
                <a:gd name="T107" fmla="*/ 0 h 281"/>
                <a:gd name="T108" fmla="*/ 0 w 184"/>
                <a:gd name="T109" fmla="*/ 0 h 281"/>
                <a:gd name="T110" fmla="*/ 0 w 184"/>
                <a:gd name="T111" fmla="*/ 0 h 281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184" h="281">
                  <a:moveTo>
                    <a:pt x="94" y="91"/>
                  </a:moveTo>
                  <a:lnTo>
                    <a:pt x="86" y="91"/>
                  </a:lnTo>
                  <a:lnTo>
                    <a:pt x="77" y="93"/>
                  </a:lnTo>
                  <a:lnTo>
                    <a:pt x="69" y="95"/>
                  </a:lnTo>
                  <a:lnTo>
                    <a:pt x="62" y="98"/>
                  </a:lnTo>
                  <a:lnTo>
                    <a:pt x="55" y="103"/>
                  </a:lnTo>
                  <a:lnTo>
                    <a:pt x="50" y="107"/>
                  </a:lnTo>
                  <a:lnTo>
                    <a:pt x="44" y="112"/>
                  </a:lnTo>
                  <a:lnTo>
                    <a:pt x="40" y="118"/>
                  </a:lnTo>
                  <a:lnTo>
                    <a:pt x="37" y="124"/>
                  </a:lnTo>
                  <a:lnTo>
                    <a:pt x="34" y="131"/>
                  </a:lnTo>
                  <a:lnTo>
                    <a:pt x="30" y="137"/>
                  </a:lnTo>
                  <a:lnTo>
                    <a:pt x="28" y="145"/>
                  </a:lnTo>
                  <a:lnTo>
                    <a:pt x="26" y="160"/>
                  </a:lnTo>
                  <a:lnTo>
                    <a:pt x="25" y="175"/>
                  </a:lnTo>
                  <a:lnTo>
                    <a:pt x="26" y="191"/>
                  </a:lnTo>
                  <a:lnTo>
                    <a:pt x="28" y="206"/>
                  </a:lnTo>
                  <a:lnTo>
                    <a:pt x="30" y="213"/>
                  </a:lnTo>
                  <a:lnTo>
                    <a:pt x="34" y="220"/>
                  </a:lnTo>
                  <a:lnTo>
                    <a:pt x="37" y="227"/>
                  </a:lnTo>
                  <a:lnTo>
                    <a:pt x="40" y="233"/>
                  </a:lnTo>
                  <a:lnTo>
                    <a:pt x="44" y="239"/>
                  </a:lnTo>
                  <a:lnTo>
                    <a:pt x="50" y="244"/>
                  </a:lnTo>
                  <a:lnTo>
                    <a:pt x="55" y="249"/>
                  </a:lnTo>
                  <a:lnTo>
                    <a:pt x="62" y="253"/>
                  </a:lnTo>
                  <a:lnTo>
                    <a:pt x="69" y="256"/>
                  </a:lnTo>
                  <a:lnTo>
                    <a:pt x="77" y="258"/>
                  </a:lnTo>
                  <a:lnTo>
                    <a:pt x="86" y="259"/>
                  </a:lnTo>
                  <a:lnTo>
                    <a:pt x="94" y="260"/>
                  </a:lnTo>
                  <a:lnTo>
                    <a:pt x="103" y="259"/>
                  </a:lnTo>
                  <a:lnTo>
                    <a:pt x="110" y="258"/>
                  </a:lnTo>
                  <a:lnTo>
                    <a:pt x="118" y="256"/>
                  </a:lnTo>
                  <a:lnTo>
                    <a:pt x="124" y="253"/>
                  </a:lnTo>
                  <a:lnTo>
                    <a:pt x="130" y="249"/>
                  </a:lnTo>
                  <a:lnTo>
                    <a:pt x="135" y="244"/>
                  </a:lnTo>
                  <a:lnTo>
                    <a:pt x="140" y="239"/>
                  </a:lnTo>
                  <a:lnTo>
                    <a:pt x="144" y="233"/>
                  </a:lnTo>
                  <a:lnTo>
                    <a:pt x="148" y="227"/>
                  </a:lnTo>
                  <a:lnTo>
                    <a:pt x="151" y="220"/>
                  </a:lnTo>
                  <a:lnTo>
                    <a:pt x="154" y="213"/>
                  </a:lnTo>
                  <a:lnTo>
                    <a:pt x="156" y="206"/>
                  </a:lnTo>
                  <a:lnTo>
                    <a:pt x="159" y="191"/>
                  </a:lnTo>
                  <a:lnTo>
                    <a:pt x="159" y="175"/>
                  </a:lnTo>
                  <a:lnTo>
                    <a:pt x="159" y="160"/>
                  </a:lnTo>
                  <a:lnTo>
                    <a:pt x="156" y="145"/>
                  </a:lnTo>
                  <a:lnTo>
                    <a:pt x="154" y="137"/>
                  </a:lnTo>
                  <a:lnTo>
                    <a:pt x="151" y="131"/>
                  </a:lnTo>
                  <a:lnTo>
                    <a:pt x="148" y="124"/>
                  </a:lnTo>
                  <a:lnTo>
                    <a:pt x="144" y="118"/>
                  </a:lnTo>
                  <a:lnTo>
                    <a:pt x="140" y="112"/>
                  </a:lnTo>
                  <a:lnTo>
                    <a:pt x="135" y="107"/>
                  </a:lnTo>
                  <a:lnTo>
                    <a:pt x="130" y="103"/>
                  </a:lnTo>
                  <a:lnTo>
                    <a:pt x="124" y="98"/>
                  </a:lnTo>
                  <a:lnTo>
                    <a:pt x="118" y="95"/>
                  </a:lnTo>
                  <a:lnTo>
                    <a:pt x="110" y="93"/>
                  </a:lnTo>
                  <a:lnTo>
                    <a:pt x="103" y="91"/>
                  </a:lnTo>
                  <a:lnTo>
                    <a:pt x="94" y="91"/>
                  </a:lnTo>
                  <a:close/>
                  <a:moveTo>
                    <a:pt x="0" y="0"/>
                  </a:moveTo>
                  <a:lnTo>
                    <a:pt x="25" y="0"/>
                  </a:lnTo>
                  <a:lnTo>
                    <a:pt x="25" y="114"/>
                  </a:lnTo>
                  <a:lnTo>
                    <a:pt x="26" y="114"/>
                  </a:lnTo>
                  <a:lnTo>
                    <a:pt x="30" y="104"/>
                  </a:lnTo>
                  <a:lnTo>
                    <a:pt x="37" y="95"/>
                  </a:lnTo>
                  <a:lnTo>
                    <a:pt x="44" y="88"/>
                  </a:lnTo>
                  <a:lnTo>
                    <a:pt x="53" y="81"/>
                  </a:lnTo>
                  <a:lnTo>
                    <a:pt x="63" y="77"/>
                  </a:lnTo>
                  <a:lnTo>
                    <a:pt x="73" y="74"/>
                  </a:lnTo>
                  <a:lnTo>
                    <a:pt x="83" y="71"/>
                  </a:lnTo>
                  <a:lnTo>
                    <a:pt x="94" y="70"/>
                  </a:lnTo>
                  <a:lnTo>
                    <a:pt x="105" y="71"/>
                  </a:lnTo>
                  <a:lnTo>
                    <a:pt x="116" y="73"/>
                  </a:lnTo>
                  <a:lnTo>
                    <a:pt x="126" y="76"/>
                  </a:lnTo>
                  <a:lnTo>
                    <a:pt x="134" y="79"/>
                  </a:lnTo>
                  <a:lnTo>
                    <a:pt x="142" y="83"/>
                  </a:lnTo>
                  <a:lnTo>
                    <a:pt x="149" y="89"/>
                  </a:lnTo>
                  <a:lnTo>
                    <a:pt x="156" y="95"/>
                  </a:lnTo>
                  <a:lnTo>
                    <a:pt x="162" y="102"/>
                  </a:lnTo>
                  <a:lnTo>
                    <a:pt x="167" y="109"/>
                  </a:lnTo>
                  <a:lnTo>
                    <a:pt x="171" y="118"/>
                  </a:lnTo>
                  <a:lnTo>
                    <a:pt x="175" y="127"/>
                  </a:lnTo>
                  <a:lnTo>
                    <a:pt x="178" y="135"/>
                  </a:lnTo>
                  <a:lnTo>
                    <a:pt x="181" y="145"/>
                  </a:lnTo>
                  <a:lnTo>
                    <a:pt x="183" y="155"/>
                  </a:lnTo>
                  <a:lnTo>
                    <a:pt x="184" y="165"/>
                  </a:lnTo>
                  <a:lnTo>
                    <a:pt x="184" y="175"/>
                  </a:lnTo>
                  <a:lnTo>
                    <a:pt x="184" y="186"/>
                  </a:lnTo>
                  <a:lnTo>
                    <a:pt x="183" y="197"/>
                  </a:lnTo>
                  <a:lnTo>
                    <a:pt x="181" y="206"/>
                  </a:lnTo>
                  <a:lnTo>
                    <a:pt x="178" y="216"/>
                  </a:lnTo>
                  <a:lnTo>
                    <a:pt x="175" y="225"/>
                  </a:lnTo>
                  <a:lnTo>
                    <a:pt x="171" y="233"/>
                  </a:lnTo>
                  <a:lnTo>
                    <a:pt x="167" y="242"/>
                  </a:lnTo>
                  <a:lnTo>
                    <a:pt x="162" y="250"/>
                  </a:lnTo>
                  <a:lnTo>
                    <a:pt x="156" y="256"/>
                  </a:lnTo>
                  <a:lnTo>
                    <a:pt x="149" y="263"/>
                  </a:lnTo>
                  <a:lnTo>
                    <a:pt x="142" y="268"/>
                  </a:lnTo>
                  <a:lnTo>
                    <a:pt x="134" y="272"/>
                  </a:lnTo>
                  <a:lnTo>
                    <a:pt x="126" y="276"/>
                  </a:lnTo>
                  <a:lnTo>
                    <a:pt x="116" y="278"/>
                  </a:lnTo>
                  <a:lnTo>
                    <a:pt x="105" y="280"/>
                  </a:lnTo>
                  <a:lnTo>
                    <a:pt x="94" y="281"/>
                  </a:lnTo>
                  <a:lnTo>
                    <a:pt x="82" y="280"/>
                  </a:lnTo>
                  <a:lnTo>
                    <a:pt x="71" y="278"/>
                  </a:lnTo>
                  <a:lnTo>
                    <a:pt x="61" y="273"/>
                  </a:lnTo>
                  <a:lnTo>
                    <a:pt x="51" y="269"/>
                  </a:lnTo>
                  <a:lnTo>
                    <a:pt x="42" y="263"/>
                  </a:lnTo>
                  <a:lnTo>
                    <a:pt x="35" y="255"/>
                  </a:lnTo>
                  <a:lnTo>
                    <a:pt x="28" y="246"/>
                  </a:lnTo>
                  <a:lnTo>
                    <a:pt x="24" y="237"/>
                  </a:lnTo>
                  <a:lnTo>
                    <a:pt x="23" y="237"/>
                  </a:lnTo>
                  <a:lnTo>
                    <a:pt x="23" y="274"/>
                  </a:lnTo>
                  <a:lnTo>
                    <a:pt x="0" y="27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977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8" name="Rectangle 103"/>
            <p:cNvSpPr>
              <a:spLocks noChangeArrowheads="1"/>
            </p:cNvSpPr>
            <p:nvPr userDrawn="1"/>
          </p:nvSpPr>
          <p:spPr bwMode="auto">
            <a:xfrm>
              <a:off x="4848" y="3814"/>
              <a:ext cx="8" cy="91"/>
            </a:xfrm>
            <a:prstGeom prst="rect">
              <a:avLst/>
            </a:prstGeom>
            <a:solidFill>
              <a:srgbClr val="7977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sl-SI" altLang="sl-SI" smtClean="0"/>
            </a:p>
          </p:txBody>
        </p:sp>
        <p:sp>
          <p:nvSpPr>
            <p:cNvPr id="19" name="Freeform 104"/>
            <p:cNvSpPr>
              <a:spLocks noEditPoints="1"/>
            </p:cNvSpPr>
            <p:nvPr userDrawn="1"/>
          </p:nvSpPr>
          <p:spPr bwMode="auto">
            <a:xfrm>
              <a:off x="4872" y="3814"/>
              <a:ext cx="8" cy="91"/>
            </a:xfrm>
            <a:custGeom>
              <a:avLst/>
              <a:gdLst>
                <a:gd name="T0" fmla="*/ 0 w 24"/>
                <a:gd name="T1" fmla="*/ 0 h 274"/>
                <a:gd name="T2" fmla="*/ 0 w 24"/>
                <a:gd name="T3" fmla="*/ 0 h 274"/>
                <a:gd name="T4" fmla="*/ 0 w 24"/>
                <a:gd name="T5" fmla="*/ 0 h 274"/>
                <a:gd name="T6" fmla="*/ 0 w 24"/>
                <a:gd name="T7" fmla="*/ 0 h 274"/>
                <a:gd name="T8" fmla="*/ 0 w 24"/>
                <a:gd name="T9" fmla="*/ 0 h 274"/>
                <a:gd name="T10" fmla="*/ 0 w 24"/>
                <a:gd name="T11" fmla="*/ 0 h 274"/>
                <a:gd name="T12" fmla="*/ 0 w 24"/>
                <a:gd name="T13" fmla="*/ 0 h 274"/>
                <a:gd name="T14" fmla="*/ 0 w 24"/>
                <a:gd name="T15" fmla="*/ 0 h 274"/>
                <a:gd name="T16" fmla="*/ 0 w 24"/>
                <a:gd name="T17" fmla="*/ 0 h 274"/>
                <a:gd name="T18" fmla="*/ 0 w 24"/>
                <a:gd name="T19" fmla="*/ 0 h 27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4" h="274">
                  <a:moveTo>
                    <a:pt x="0" y="76"/>
                  </a:moveTo>
                  <a:lnTo>
                    <a:pt x="24" y="76"/>
                  </a:lnTo>
                  <a:lnTo>
                    <a:pt x="24" y="274"/>
                  </a:lnTo>
                  <a:lnTo>
                    <a:pt x="0" y="274"/>
                  </a:lnTo>
                  <a:lnTo>
                    <a:pt x="0" y="76"/>
                  </a:lnTo>
                  <a:close/>
                  <a:moveTo>
                    <a:pt x="0" y="0"/>
                  </a:moveTo>
                  <a:lnTo>
                    <a:pt x="24" y="0"/>
                  </a:lnTo>
                  <a:lnTo>
                    <a:pt x="24" y="39"/>
                  </a:lnTo>
                  <a:lnTo>
                    <a:pt x="0" y="3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977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0" name="Freeform 105"/>
            <p:cNvSpPr>
              <a:spLocks/>
            </p:cNvSpPr>
            <p:nvPr userDrawn="1"/>
          </p:nvSpPr>
          <p:spPr bwMode="auto">
            <a:xfrm>
              <a:off x="4895" y="3814"/>
              <a:ext cx="58" cy="91"/>
            </a:xfrm>
            <a:custGeom>
              <a:avLst/>
              <a:gdLst>
                <a:gd name="T0" fmla="*/ 0 w 173"/>
                <a:gd name="T1" fmla="*/ 0 h 274"/>
                <a:gd name="T2" fmla="*/ 0 w 173"/>
                <a:gd name="T3" fmla="*/ 0 h 274"/>
                <a:gd name="T4" fmla="*/ 0 w 173"/>
                <a:gd name="T5" fmla="*/ 0 h 274"/>
                <a:gd name="T6" fmla="*/ 0 w 173"/>
                <a:gd name="T7" fmla="*/ 0 h 274"/>
                <a:gd name="T8" fmla="*/ 0 w 173"/>
                <a:gd name="T9" fmla="*/ 0 h 274"/>
                <a:gd name="T10" fmla="*/ 0 w 173"/>
                <a:gd name="T11" fmla="*/ 0 h 274"/>
                <a:gd name="T12" fmla="*/ 0 w 173"/>
                <a:gd name="T13" fmla="*/ 0 h 274"/>
                <a:gd name="T14" fmla="*/ 0 w 173"/>
                <a:gd name="T15" fmla="*/ 0 h 274"/>
                <a:gd name="T16" fmla="*/ 0 w 173"/>
                <a:gd name="T17" fmla="*/ 0 h 274"/>
                <a:gd name="T18" fmla="*/ 0 w 173"/>
                <a:gd name="T19" fmla="*/ 0 h 274"/>
                <a:gd name="T20" fmla="*/ 0 w 173"/>
                <a:gd name="T21" fmla="*/ 0 h 274"/>
                <a:gd name="T22" fmla="*/ 0 w 173"/>
                <a:gd name="T23" fmla="*/ 0 h 274"/>
                <a:gd name="T24" fmla="*/ 0 w 173"/>
                <a:gd name="T25" fmla="*/ 0 h 27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73" h="274">
                  <a:moveTo>
                    <a:pt x="0" y="0"/>
                  </a:moveTo>
                  <a:lnTo>
                    <a:pt x="25" y="0"/>
                  </a:lnTo>
                  <a:lnTo>
                    <a:pt x="25" y="172"/>
                  </a:lnTo>
                  <a:lnTo>
                    <a:pt x="134" y="76"/>
                  </a:lnTo>
                  <a:lnTo>
                    <a:pt x="166" y="76"/>
                  </a:lnTo>
                  <a:lnTo>
                    <a:pt x="82" y="149"/>
                  </a:lnTo>
                  <a:lnTo>
                    <a:pt x="173" y="274"/>
                  </a:lnTo>
                  <a:lnTo>
                    <a:pt x="143" y="274"/>
                  </a:lnTo>
                  <a:lnTo>
                    <a:pt x="64" y="166"/>
                  </a:lnTo>
                  <a:lnTo>
                    <a:pt x="25" y="199"/>
                  </a:lnTo>
                  <a:lnTo>
                    <a:pt x="25" y="274"/>
                  </a:lnTo>
                  <a:lnTo>
                    <a:pt x="0" y="27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977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1" name="Freeform 106"/>
            <p:cNvSpPr>
              <a:spLocks noEditPoints="1"/>
            </p:cNvSpPr>
            <p:nvPr userDrawn="1"/>
          </p:nvSpPr>
          <p:spPr bwMode="auto">
            <a:xfrm>
              <a:off x="4956" y="3837"/>
              <a:ext cx="59" cy="70"/>
            </a:xfrm>
            <a:custGeom>
              <a:avLst/>
              <a:gdLst>
                <a:gd name="T0" fmla="*/ 0 w 177"/>
                <a:gd name="T1" fmla="*/ 0 h 210"/>
                <a:gd name="T2" fmla="*/ 0 w 177"/>
                <a:gd name="T3" fmla="*/ 0 h 210"/>
                <a:gd name="T4" fmla="*/ 0 w 177"/>
                <a:gd name="T5" fmla="*/ 0 h 210"/>
                <a:gd name="T6" fmla="*/ 0 w 177"/>
                <a:gd name="T7" fmla="*/ 0 h 210"/>
                <a:gd name="T8" fmla="*/ 0 w 177"/>
                <a:gd name="T9" fmla="*/ 0 h 210"/>
                <a:gd name="T10" fmla="*/ 0 w 177"/>
                <a:gd name="T11" fmla="*/ 0 h 210"/>
                <a:gd name="T12" fmla="*/ 0 w 177"/>
                <a:gd name="T13" fmla="*/ 0 h 210"/>
                <a:gd name="T14" fmla="*/ 0 w 177"/>
                <a:gd name="T15" fmla="*/ 0 h 210"/>
                <a:gd name="T16" fmla="*/ 0 w 177"/>
                <a:gd name="T17" fmla="*/ 0 h 210"/>
                <a:gd name="T18" fmla="*/ 0 w 177"/>
                <a:gd name="T19" fmla="*/ 0 h 210"/>
                <a:gd name="T20" fmla="*/ 0 w 177"/>
                <a:gd name="T21" fmla="*/ 0 h 210"/>
                <a:gd name="T22" fmla="*/ 0 w 177"/>
                <a:gd name="T23" fmla="*/ 0 h 210"/>
                <a:gd name="T24" fmla="*/ 0 w 177"/>
                <a:gd name="T25" fmla="*/ 0 h 210"/>
                <a:gd name="T26" fmla="*/ 0 w 177"/>
                <a:gd name="T27" fmla="*/ 0 h 210"/>
                <a:gd name="T28" fmla="*/ 0 w 177"/>
                <a:gd name="T29" fmla="*/ 0 h 210"/>
                <a:gd name="T30" fmla="*/ 0 w 177"/>
                <a:gd name="T31" fmla="*/ 0 h 210"/>
                <a:gd name="T32" fmla="*/ 0 w 177"/>
                <a:gd name="T33" fmla="*/ 0 h 210"/>
                <a:gd name="T34" fmla="*/ 0 w 177"/>
                <a:gd name="T35" fmla="*/ 0 h 210"/>
                <a:gd name="T36" fmla="*/ 0 w 177"/>
                <a:gd name="T37" fmla="*/ 0 h 210"/>
                <a:gd name="T38" fmla="*/ 0 w 177"/>
                <a:gd name="T39" fmla="*/ 0 h 210"/>
                <a:gd name="T40" fmla="*/ 0 w 177"/>
                <a:gd name="T41" fmla="*/ 0 h 210"/>
                <a:gd name="T42" fmla="*/ 0 w 177"/>
                <a:gd name="T43" fmla="*/ 0 h 210"/>
                <a:gd name="T44" fmla="*/ 0 w 177"/>
                <a:gd name="T45" fmla="*/ 0 h 210"/>
                <a:gd name="T46" fmla="*/ 0 w 177"/>
                <a:gd name="T47" fmla="*/ 0 h 210"/>
                <a:gd name="T48" fmla="*/ 0 w 177"/>
                <a:gd name="T49" fmla="*/ 0 h 210"/>
                <a:gd name="T50" fmla="*/ 0 w 177"/>
                <a:gd name="T51" fmla="*/ 0 h 210"/>
                <a:gd name="T52" fmla="*/ 0 w 177"/>
                <a:gd name="T53" fmla="*/ 0 h 210"/>
                <a:gd name="T54" fmla="*/ 0 w 177"/>
                <a:gd name="T55" fmla="*/ 0 h 210"/>
                <a:gd name="T56" fmla="*/ 0 w 177"/>
                <a:gd name="T57" fmla="*/ 0 h 210"/>
                <a:gd name="T58" fmla="*/ 0 w 177"/>
                <a:gd name="T59" fmla="*/ 0 h 210"/>
                <a:gd name="T60" fmla="*/ 0 w 177"/>
                <a:gd name="T61" fmla="*/ 0 h 210"/>
                <a:gd name="T62" fmla="*/ 0 w 177"/>
                <a:gd name="T63" fmla="*/ 0 h 210"/>
                <a:gd name="T64" fmla="*/ 0 w 177"/>
                <a:gd name="T65" fmla="*/ 0 h 210"/>
                <a:gd name="T66" fmla="*/ 0 w 177"/>
                <a:gd name="T67" fmla="*/ 0 h 210"/>
                <a:gd name="T68" fmla="*/ 0 w 177"/>
                <a:gd name="T69" fmla="*/ 0 h 210"/>
                <a:gd name="T70" fmla="*/ 0 w 177"/>
                <a:gd name="T71" fmla="*/ 0 h 210"/>
                <a:gd name="T72" fmla="*/ 0 w 177"/>
                <a:gd name="T73" fmla="*/ 0 h 210"/>
                <a:gd name="T74" fmla="*/ 0 w 177"/>
                <a:gd name="T75" fmla="*/ 0 h 210"/>
                <a:gd name="T76" fmla="*/ 0 w 177"/>
                <a:gd name="T77" fmla="*/ 0 h 210"/>
                <a:gd name="T78" fmla="*/ 0 w 177"/>
                <a:gd name="T79" fmla="*/ 0 h 210"/>
                <a:gd name="T80" fmla="*/ 0 w 177"/>
                <a:gd name="T81" fmla="*/ 0 h 210"/>
                <a:gd name="T82" fmla="*/ 0 w 177"/>
                <a:gd name="T83" fmla="*/ 0 h 210"/>
                <a:gd name="T84" fmla="*/ 0 w 177"/>
                <a:gd name="T85" fmla="*/ 0 h 210"/>
                <a:gd name="T86" fmla="*/ 0 w 177"/>
                <a:gd name="T87" fmla="*/ 0 h 210"/>
                <a:gd name="T88" fmla="*/ 0 w 177"/>
                <a:gd name="T89" fmla="*/ 0 h 210"/>
                <a:gd name="T90" fmla="*/ 0 w 177"/>
                <a:gd name="T91" fmla="*/ 0 h 210"/>
                <a:gd name="T92" fmla="*/ 0 w 177"/>
                <a:gd name="T93" fmla="*/ 0 h 210"/>
                <a:gd name="T94" fmla="*/ 0 w 177"/>
                <a:gd name="T95" fmla="*/ 0 h 210"/>
                <a:gd name="T96" fmla="*/ 0 w 177"/>
                <a:gd name="T97" fmla="*/ 0 h 210"/>
                <a:gd name="T98" fmla="*/ 0 w 177"/>
                <a:gd name="T99" fmla="*/ 0 h 210"/>
                <a:gd name="T100" fmla="*/ 0 w 177"/>
                <a:gd name="T101" fmla="*/ 0 h 210"/>
                <a:gd name="T102" fmla="*/ 0 w 177"/>
                <a:gd name="T103" fmla="*/ 0 h 210"/>
                <a:gd name="T104" fmla="*/ 0 w 177"/>
                <a:gd name="T105" fmla="*/ 0 h 210"/>
                <a:gd name="T106" fmla="*/ 0 w 177"/>
                <a:gd name="T107" fmla="*/ 0 h 210"/>
                <a:gd name="T108" fmla="*/ 0 w 177"/>
                <a:gd name="T109" fmla="*/ 0 h 210"/>
                <a:gd name="T110" fmla="*/ 0 w 177"/>
                <a:gd name="T111" fmla="*/ 0 h 210"/>
                <a:gd name="T112" fmla="*/ 0 w 177"/>
                <a:gd name="T113" fmla="*/ 0 h 21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177" h="210">
                  <a:moveTo>
                    <a:pt x="152" y="92"/>
                  </a:moveTo>
                  <a:lnTo>
                    <a:pt x="151" y="78"/>
                  </a:lnTo>
                  <a:lnTo>
                    <a:pt x="148" y="65"/>
                  </a:lnTo>
                  <a:lnTo>
                    <a:pt x="144" y="59"/>
                  </a:lnTo>
                  <a:lnTo>
                    <a:pt x="142" y="53"/>
                  </a:lnTo>
                  <a:lnTo>
                    <a:pt x="138" y="48"/>
                  </a:lnTo>
                  <a:lnTo>
                    <a:pt x="135" y="42"/>
                  </a:lnTo>
                  <a:lnTo>
                    <a:pt x="130" y="38"/>
                  </a:lnTo>
                  <a:lnTo>
                    <a:pt x="126" y="34"/>
                  </a:lnTo>
                  <a:lnTo>
                    <a:pt x="121" y="30"/>
                  </a:lnTo>
                  <a:lnTo>
                    <a:pt x="115" y="27"/>
                  </a:lnTo>
                  <a:lnTo>
                    <a:pt x="109" y="24"/>
                  </a:lnTo>
                  <a:lnTo>
                    <a:pt x="103" y="22"/>
                  </a:lnTo>
                  <a:lnTo>
                    <a:pt x="96" y="21"/>
                  </a:lnTo>
                  <a:lnTo>
                    <a:pt x="89" y="21"/>
                  </a:lnTo>
                  <a:lnTo>
                    <a:pt x="82" y="21"/>
                  </a:lnTo>
                  <a:lnTo>
                    <a:pt x="75" y="22"/>
                  </a:lnTo>
                  <a:lnTo>
                    <a:pt x="69" y="24"/>
                  </a:lnTo>
                  <a:lnTo>
                    <a:pt x="62" y="27"/>
                  </a:lnTo>
                  <a:lnTo>
                    <a:pt x="57" y="30"/>
                  </a:lnTo>
                  <a:lnTo>
                    <a:pt x="52" y="34"/>
                  </a:lnTo>
                  <a:lnTo>
                    <a:pt x="47" y="38"/>
                  </a:lnTo>
                  <a:lnTo>
                    <a:pt x="43" y="42"/>
                  </a:lnTo>
                  <a:lnTo>
                    <a:pt x="35" y="53"/>
                  </a:lnTo>
                  <a:lnTo>
                    <a:pt x="30" y="65"/>
                  </a:lnTo>
                  <a:lnTo>
                    <a:pt x="26" y="78"/>
                  </a:lnTo>
                  <a:lnTo>
                    <a:pt x="23" y="92"/>
                  </a:lnTo>
                  <a:lnTo>
                    <a:pt x="152" y="92"/>
                  </a:lnTo>
                  <a:close/>
                  <a:moveTo>
                    <a:pt x="23" y="112"/>
                  </a:moveTo>
                  <a:lnTo>
                    <a:pt x="25" y="126"/>
                  </a:lnTo>
                  <a:lnTo>
                    <a:pt x="28" y="139"/>
                  </a:lnTo>
                  <a:lnTo>
                    <a:pt x="30" y="146"/>
                  </a:lnTo>
                  <a:lnTo>
                    <a:pt x="32" y="153"/>
                  </a:lnTo>
                  <a:lnTo>
                    <a:pt x="35" y="158"/>
                  </a:lnTo>
                  <a:lnTo>
                    <a:pt x="39" y="165"/>
                  </a:lnTo>
                  <a:lnTo>
                    <a:pt x="43" y="170"/>
                  </a:lnTo>
                  <a:lnTo>
                    <a:pt x="48" y="174"/>
                  </a:lnTo>
                  <a:lnTo>
                    <a:pt x="54" y="179"/>
                  </a:lnTo>
                  <a:lnTo>
                    <a:pt x="59" y="183"/>
                  </a:lnTo>
                  <a:lnTo>
                    <a:pt x="66" y="186"/>
                  </a:lnTo>
                  <a:lnTo>
                    <a:pt x="73" y="188"/>
                  </a:lnTo>
                  <a:lnTo>
                    <a:pt x="81" y="189"/>
                  </a:lnTo>
                  <a:lnTo>
                    <a:pt x="89" y="190"/>
                  </a:lnTo>
                  <a:lnTo>
                    <a:pt x="101" y="189"/>
                  </a:lnTo>
                  <a:lnTo>
                    <a:pt x="113" y="186"/>
                  </a:lnTo>
                  <a:lnTo>
                    <a:pt x="122" y="182"/>
                  </a:lnTo>
                  <a:lnTo>
                    <a:pt x="130" y="176"/>
                  </a:lnTo>
                  <a:lnTo>
                    <a:pt x="138" y="169"/>
                  </a:lnTo>
                  <a:lnTo>
                    <a:pt x="143" y="160"/>
                  </a:lnTo>
                  <a:lnTo>
                    <a:pt x="148" y="150"/>
                  </a:lnTo>
                  <a:lnTo>
                    <a:pt x="151" y="140"/>
                  </a:lnTo>
                  <a:lnTo>
                    <a:pt x="176" y="140"/>
                  </a:lnTo>
                  <a:lnTo>
                    <a:pt x="170" y="155"/>
                  </a:lnTo>
                  <a:lnTo>
                    <a:pt x="165" y="170"/>
                  </a:lnTo>
                  <a:lnTo>
                    <a:pt x="161" y="175"/>
                  </a:lnTo>
                  <a:lnTo>
                    <a:pt x="156" y="182"/>
                  </a:lnTo>
                  <a:lnTo>
                    <a:pt x="152" y="187"/>
                  </a:lnTo>
                  <a:lnTo>
                    <a:pt x="148" y="192"/>
                  </a:lnTo>
                  <a:lnTo>
                    <a:pt x="142" y="196"/>
                  </a:lnTo>
                  <a:lnTo>
                    <a:pt x="136" y="200"/>
                  </a:lnTo>
                  <a:lnTo>
                    <a:pt x="129" y="203"/>
                  </a:lnTo>
                  <a:lnTo>
                    <a:pt x="123" y="206"/>
                  </a:lnTo>
                  <a:lnTo>
                    <a:pt x="115" y="208"/>
                  </a:lnTo>
                  <a:lnTo>
                    <a:pt x="107" y="209"/>
                  </a:lnTo>
                  <a:lnTo>
                    <a:pt x="98" y="210"/>
                  </a:lnTo>
                  <a:lnTo>
                    <a:pt x="89" y="210"/>
                  </a:lnTo>
                  <a:lnTo>
                    <a:pt x="77" y="210"/>
                  </a:lnTo>
                  <a:lnTo>
                    <a:pt x="67" y="208"/>
                  </a:lnTo>
                  <a:lnTo>
                    <a:pt x="57" y="206"/>
                  </a:lnTo>
                  <a:lnTo>
                    <a:pt x="48" y="202"/>
                  </a:lnTo>
                  <a:lnTo>
                    <a:pt x="41" y="198"/>
                  </a:lnTo>
                  <a:lnTo>
                    <a:pt x="33" y="193"/>
                  </a:lnTo>
                  <a:lnTo>
                    <a:pt x="27" y="186"/>
                  </a:lnTo>
                  <a:lnTo>
                    <a:pt x="20" y="180"/>
                  </a:lnTo>
                  <a:lnTo>
                    <a:pt x="16" y="172"/>
                  </a:lnTo>
                  <a:lnTo>
                    <a:pt x="12" y="163"/>
                  </a:lnTo>
                  <a:lnTo>
                    <a:pt x="7" y="155"/>
                  </a:lnTo>
                  <a:lnTo>
                    <a:pt x="5" y="146"/>
                  </a:lnTo>
                  <a:lnTo>
                    <a:pt x="2" y="136"/>
                  </a:lnTo>
                  <a:lnTo>
                    <a:pt x="1" y="127"/>
                  </a:lnTo>
                  <a:lnTo>
                    <a:pt x="0" y="116"/>
                  </a:lnTo>
                  <a:lnTo>
                    <a:pt x="0" y="105"/>
                  </a:lnTo>
                  <a:lnTo>
                    <a:pt x="0" y="95"/>
                  </a:lnTo>
                  <a:lnTo>
                    <a:pt x="1" y="86"/>
                  </a:lnTo>
                  <a:lnTo>
                    <a:pt x="2" y="76"/>
                  </a:lnTo>
                  <a:lnTo>
                    <a:pt x="5" y="67"/>
                  </a:lnTo>
                  <a:lnTo>
                    <a:pt x="7" y="58"/>
                  </a:lnTo>
                  <a:lnTo>
                    <a:pt x="12" y="49"/>
                  </a:lnTo>
                  <a:lnTo>
                    <a:pt x="16" y="41"/>
                  </a:lnTo>
                  <a:lnTo>
                    <a:pt x="20" y="34"/>
                  </a:lnTo>
                  <a:lnTo>
                    <a:pt x="27" y="26"/>
                  </a:lnTo>
                  <a:lnTo>
                    <a:pt x="33" y="20"/>
                  </a:lnTo>
                  <a:lnTo>
                    <a:pt x="41" y="14"/>
                  </a:lnTo>
                  <a:lnTo>
                    <a:pt x="48" y="10"/>
                  </a:lnTo>
                  <a:lnTo>
                    <a:pt x="57" y="6"/>
                  </a:lnTo>
                  <a:lnTo>
                    <a:pt x="67" y="3"/>
                  </a:lnTo>
                  <a:lnTo>
                    <a:pt x="77" y="1"/>
                  </a:lnTo>
                  <a:lnTo>
                    <a:pt x="89" y="0"/>
                  </a:lnTo>
                  <a:lnTo>
                    <a:pt x="100" y="1"/>
                  </a:lnTo>
                  <a:lnTo>
                    <a:pt x="111" y="3"/>
                  </a:lnTo>
                  <a:lnTo>
                    <a:pt x="121" y="6"/>
                  </a:lnTo>
                  <a:lnTo>
                    <a:pt x="129" y="10"/>
                  </a:lnTo>
                  <a:lnTo>
                    <a:pt x="138" y="15"/>
                  </a:lnTo>
                  <a:lnTo>
                    <a:pt x="146" y="21"/>
                  </a:lnTo>
                  <a:lnTo>
                    <a:pt x="152" y="27"/>
                  </a:lnTo>
                  <a:lnTo>
                    <a:pt x="157" y="35"/>
                  </a:lnTo>
                  <a:lnTo>
                    <a:pt x="162" y="44"/>
                  </a:lnTo>
                  <a:lnTo>
                    <a:pt x="166" y="52"/>
                  </a:lnTo>
                  <a:lnTo>
                    <a:pt x="169" y="62"/>
                  </a:lnTo>
                  <a:lnTo>
                    <a:pt x="173" y="71"/>
                  </a:lnTo>
                  <a:lnTo>
                    <a:pt x="175" y="81"/>
                  </a:lnTo>
                  <a:lnTo>
                    <a:pt x="176" y="91"/>
                  </a:lnTo>
                  <a:lnTo>
                    <a:pt x="177" y="102"/>
                  </a:lnTo>
                  <a:lnTo>
                    <a:pt x="176" y="112"/>
                  </a:lnTo>
                  <a:lnTo>
                    <a:pt x="23" y="112"/>
                  </a:lnTo>
                  <a:close/>
                </a:path>
              </a:pathLst>
            </a:custGeom>
            <a:solidFill>
              <a:srgbClr val="7977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2" name="Freeform 107"/>
            <p:cNvSpPr>
              <a:spLocks/>
            </p:cNvSpPr>
            <p:nvPr userDrawn="1"/>
          </p:nvSpPr>
          <p:spPr bwMode="auto">
            <a:xfrm>
              <a:off x="5058" y="3812"/>
              <a:ext cx="71" cy="96"/>
            </a:xfrm>
            <a:custGeom>
              <a:avLst/>
              <a:gdLst>
                <a:gd name="T0" fmla="*/ 0 w 214"/>
                <a:gd name="T1" fmla="*/ 0 h 286"/>
                <a:gd name="T2" fmla="*/ 0 w 214"/>
                <a:gd name="T3" fmla="*/ 0 h 286"/>
                <a:gd name="T4" fmla="*/ 0 w 214"/>
                <a:gd name="T5" fmla="*/ 0 h 286"/>
                <a:gd name="T6" fmla="*/ 0 w 214"/>
                <a:gd name="T7" fmla="*/ 0 h 286"/>
                <a:gd name="T8" fmla="*/ 0 w 214"/>
                <a:gd name="T9" fmla="*/ 0 h 286"/>
                <a:gd name="T10" fmla="*/ 0 w 214"/>
                <a:gd name="T11" fmla="*/ 0 h 286"/>
                <a:gd name="T12" fmla="*/ 0 w 214"/>
                <a:gd name="T13" fmla="*/ 0 h 286"/>
                <a:gd name="T14" fmla="*/ 0 w 214"/>
                <a:gd name="T15" fmla="*/ 0 h 286"/>
                <a:gd name="T16" fmla="*/ 0 w 214"/>
                <a:gd name="T17" fmla="*/ 0 h 286"/>
                <a:gd name="T18" fmla="*/ 0 w 214"/>
                <a:gd name="T19" fmla="*/ 0 h 286"/>
                <a:gd name="T20" fmla="*/ 0 w 214"/>
                <a:gd name="T21" fmla="*/ 0 h 286"/>
                <a:gd name="T22" fmla="*/ 0 w 214"/>
                <a:gd name="T23" fmla="*/ 0 h 286"/>
                <a:gd name="T24" fmla="*/ 0 w 214"/>
                <a:gd name="T25" fmla="*/ 0 h 286"/>
                <a:gd name="T26" fmla="*/ 0 w 214"/>
                <a:gd name="T27" fmla="*/ 0 h 286"/>
                <a:gd name="T28" fmla="*/ 0 w 214"/>
                <a:gd name="T29" fmla="*/ 0 h 286"/>
                <a:gd name="T30" fmla="*/ 0 w 214"/>
                <a:gd name="T31" fmla="*/ 0 h 286"/>
                <a:gd name="T32" fmla="*/ 0 w 214"/>
                <a:gd name="T33" fmla="*/ 0 h 286"/>
                <a:gd name="T34" fmla="*/ 0 w 214"/>
                <a:gd name="T35" fmla="*/ 0 h 286"/>
                <a:gd name="T36" fmla="*/ 0 w 214"/>
                <a:gd name="T37" fmla="*/ 0 h 286"/>
                <a:gd name="T38" fmla="*/ 0 w 214"/>
                <a:gd name="T39" fmla="*/ 0 h 286"/>
                <a:gd name="T40" fmla="*/ 0 w 214"/>
                <a:gd name="T41" fmla="*/ 0 h 286"/>
                <a:gd name="T42" fmla="*/ 0 w 214"/>
                <a:gd name="T43" fmla="*/ 0 h 286"/>
                <a:gd name="T44" fmla="*/ 0 w 214"/>
                <a:gd name="T45" fmla="*/ 0 h 286"/>
                <a:gd name="T46" fmla="*/ 0 w 214"/>
                <a:gd name="T47" fmla="*/ 0 h 286"/>
                <a:gd name="T48" fmla="*/ 0 w 214"/>
                <a:gd name="T49" fmla="*/ 0 h 286"/>
                <a:gd name="T50" fmla="*/ 0 w 214"/>
                <a:gd name="T51" fmla="*/ 0 h 286"/>
                <a:gd name="T52" fmla="*/ 0 w 214"/>
                <a:gd name="T53" fmla="*/ 0 h 286"/>
                <a:gd name="T54" fmla="*/ 0 w 214"/>
                <a:gd name="T55" fmla="*/ 0 h 286"/>
                <a:gd name="T56" fmla="*/ 0 w 214"/>
                <a:gd name="T57" fmla="*/ 0 h 286"/>
                <a:gd name="T58" fmla="*/ 0 w 214"/>
                <a:gd name="T59" fmla="*/ 0 h 286"/>
                <a:gd name="T60" fmla="*/ 0 w 214"/>
                <a:gd name="T61" fmla="*/ 0 h 286"/>
                <a:gd name="T62" fmla="*/ 0 w 214"/>
                <a:gd name="T63" fmla="*/ 0 h 286"/>
                <a:gd name="T64" fmla="*/ 0 w 214"/>
                <a:gd name="T65" fmla="*/ 0 h 286"/>
                <a:gd name="T66" fmla="*/ 0 w 214"/>
                <a:gd name="T67" fmla="*/ 0 h 286"/>
                <a:gd name="T68" fmla="*/ 0 w 214"/>
                <a:gd name="T69" fmla="*/ 0 h 286"/>
                <a:gd name="T70" fmla="*/ 0 w 214"/>
                <a:gd name="T71" fmla="*/ 0 h 286"/>
                <a:gd name="T72" fmla="*/ 0 w 214"/>
                <a:gd name="T73" fmla="*/ 0 h 286"/>
                <a:gd name="T74" fmla="*/ 0 w 214"/>
                <a:gd name="T75" fmla="*/ 0 h 286"/>
                <a:gd name="T76" fmla="*/ 0 w 214"/>
                <a:gd name="T77" fmla="*/ 0 h 286"/>
                <a:gd name="T78" fmla="*/ 0 w 214"/>
                <a:gd name="T79" fmla="*/ 0 h 286"/>
                <a:gd name="T80" fmla="*/ 0 w 214"/>
                <a:gd name="T81" fmla="*/ 0 h 286"/>
                <a:gd name="T82" fmla="*/ 0 w 214"/>
                <a:gd name="T83" fmla="*/ 0 h 286"/>
                <a:gd name="T84" fmla="*/ 0 w 214"/>
                <a:gd name="T85" fmla="*/ 0 h 286"/>
                <a:gd name="T86" fmla="*/ 0 w 214"/>
                <a:gd name="T87" fmla="*/ 0 h 286"/>
                <a:gd name="T88" fmla="*/ 0 w 214"/>
                <a:gd name="T89" fmla="*/ 0 h 286"/>
                <a:gd name="T90" fmla="*/ 0 w 214"/>
                <a:gd name="T91" fmla="*/ 0 h 286"/>
                <a:gd name="T92" fmla="*/ 0 w 214"/>
                <a:gd name="T93" fmla="*/ 0 h 286"/>
                <a:gd name="T94" fmla="*/ 0 w 214"/>
                <a:gd name="T95" fmla="*/ 0 h 286"/>
                <a:gd name="T96" fmla="*/ 0 w 214"/>
                <a:gd name="T97" fmla="*/ 0 h 286"/>
                <a:gd name="T98" fmla="*/ 0 w 214"/>
                <a:gd name="T99" fmla="*/ 0 h 286"/>
                <a:gd name="T100" fmla="*/ 0 w 214"/>
                <a:gd name="T101" fmla="*/ 0 h 286"/>
                <a:gd name="T102" fmla="*/ 0 w 214"/>
                <a:gd name="T103" fmla="*/ 0 h 286"/>
                <a:gd name="T104" fmla="*/ 0 w 214"/>
                <a:gd name="T105" fmla="*/ 0 h 28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214" h="286">
                  <a:moveTo>
                    <a:pt x="26" y="190"/>
                  </a:moveTo>
                  <a:lnTo>
                    <a:pt x="26" y="200"/>
                  </a:lnTo>
                  <a:lnTo>
                    <a:pt x="27" y="208"/>
                  </a:lnTo>
                  <a:lnTo>
                    <a:pt x="30" y="217"/>
                  </a:lnTo>
                  <a:lnTo>
                    <a:pt x="33" y="224"/>
                  </a:lnTo>
                  <a:lnTo>
                    <a:pt x="36" y="232"/>
                  </a:lnTo>
                  <a:lnTo>
                    <a:pt x="42" y="237"/>
                  </a:lnTo>
                  <a:lnTo>
                    <a:pt x="46" y="243"/>
                  </a:lnTo>
                  <a:lnTo>
                    <a:pt x="52" y="247"/>
                  </a:lnTo>
                  <a:lnTo>
                    <a:pt x="59" y="251"/>
                  </a:lnTo>
                  <a:lnTo>
                    <a:pt x="65" y="255"/>
                  </a:lnTo>
                  <a:lnTo>
                    <a:pt x="73" y="258"/>
                  </a:lnTo>
                  <a:lnTo>
                    <a:pt x="80" y="260"/>
                  </a:lnTo>
                  <a:lnTo>
                    <a:pt x="98" y="262"/>
                  </a:lnTo>
                  <a:lnTo>
                    <a:pt x="116" y="263"/>
                  </a:lnTo>
                  <a:lnTo>
                    <a:pt x="128" y="262"/>
                  </a:lnTo>
                  <a:lnTo>
                    <a:pt x="140" y="260"/>
                  </a:lnTo>
                  <a:lnTo>
                    <a:pt x="152" y="256"/>
                  </a:lnTo>
                  <a:lnTo>
                    <a:pt x="164" y="250"/>
                  </a:lnTo>
                  <a:lnTo>
                    <a:pt x="169" y="247"/>
                  </a:lnTo>
                  <a:lnTo>
                    <a:pt x="173" y="243"/>
                  </a:lnTo>
                  <a:lnTo>
                    <a:pt x="178" y="238"/>
                  </a:lnTo>
                  <a:lnTo>
                    <a:pt x="182" y="233"/>
                  </a:lnTo>
                  <a:lnTo>
                    <a:pt x="184" y="228"/>
                  </a:lnTo>
                  <a:lnTo>
                    <a:pt x="187" y="221"/>
                  </a:lnTo>
                  <a:lnTo>
                    <a:pt x="188" y="215"/>
                  </a:lnTo>
                  <a:lnTo>
                    <a:pt x="188" y="207"/>
                  </a:lnTo>
                  <a:lnTo>
                    <a:pt x="188" y="202"/>
                  </a:lnTo>
                  <a:lnTo>
                    <a:pt x="187" y="196"/>
                  </a:lnTo>
                  <a:lnTo>
                    <a:pt x="186" y="192"/>
                  </a:lnTo>
                  <a:lnTo>
                    <a:pt x="184" y="188"/>
                  </a:lnTo>
                  <a:lnTo>
                    <a:pt x="178" y="180"/>
                  </a:lnTo>
                  <a:lnTo>
                    <a:pt x="170" y="174"/>
                  </a:lnTo>
                  <a:lnTo>
                    <a:pt x="161" y="168"/>
                  </a:lnTo>
                  <a:lnTo>
                    <a:pt x="152" y="164"/>
                  </a:lnTo>
                  <a:lnTo>
                    <a:pt x="142" y="161"/>
                  </a:lnTo>
                  <a:lnTo>
                    <a:pt x="132" y="157"/>
                  </a:lnTo>
                  <a:lnTo>
                    <a:pt x="71" y="142"/>
                  </a:lnTo>
                  <a:lnTo>
                    <a:pt x="59" y="139"/>
                  </a:lnTo>
                  <a:lnTo>
                    <a:pt x="48" y="135"/>
                  </a:lnTo>
                  <a:lnTo>
                    <a:pt x="37" y="129"/>
                  </a:lnTo>
                  <a:lnTo>
                    <a:pt x="29" y="123"/>
                  </a:lnTo>
                  <a:lnTo>
                    <a:pt x="24" y="119"/>
                  </a:lnTo>
                  <a:lnTo>
                    <a:pt x="20" y="114"/>
                  </a:lnTo>
                  <a:lnTo>
                    <a:pt x="17" y="110"/>
                  </a:lnTo>
                  <a:lnTo>
                    <a:pt x="15" y="105"/>
                  </a:lnTo>
                  <a:lnTo>
                    <a:pt x="12" y="98"/>
                  </a:lnTo>
                  <a:lnTo>
                    <a:pt x="10" y="92"/>
                  </a:lnTo>
                  <a:lnTo>
                    <a:pt x="9" y="84"/>
                  </a:lnTo>
                  <a:lnTo>
                    <a:pt x="9" y="76"/>
                  </a:lnTo>
                  <a:lnTo>
                    <a:pt x="10" y="66"/>
                  </a:lnTo>
                  <a:lnTo>
                    <a:pt x="13" y="54"/>
                  </a:lnTo>
                  <a:lnTo>
                    <a:pt x="16" y="47"/>
                  </a:lnTo>
                  <a:lnTo>
                    <a:pt x="19" y="41"/>
                  </a:lnTo>
                  <a:lnTo>
                    <a:pt x="23" y="34"/>
                  </a:lnTo>
                  <a:lnTo>
                    <a:pt x="27" y="28"/>
                  </a:lnTo>
                  <a:lnTo>
                    <a:pt x="33" y="22"/>
                  </a:lnTo>
                  <a:lnTo>
                    <a:pt x="39" y="17"/>
                  </a:lnTo>
                  <a:lnTo>
                    <a:pt x="48" y="12"/>
                  </a:lnTo>
                  <a:lnTo>
                    <a:pt x="57" y="7"/>
                  </a:lnTo>
                  <a:lnTo>
                    <a:pt x="66" y="4"/>
                  </a:lnTo>
                  <a:lnTo>
                    <a:pt x="77" y="2"/>
                  </a:lnTo>
                  <a:lnTo>
                    <a:pt x="90" y="0"/>
                  </a:lnTo>
                  <a:lnTo>
                    <a:pt x="104" y="0"/>
                  </a:lnTo>
                  <a:lnTo>
                    <a:pt x="114" y="0"/>
                  </a:lnTo>
                  <a:lnTo>
                    <a:pt x="124" y="1"/>
                  </a:lnTo>
                  <a:lnTo>
                    <a:pt x="133" y="2"/>
                  </a:lnTo>
                  <a:lnTo>
                    <a:pt x="143" y="5"/>
                  </a:lnTo>
                  <a:lnTo>
                    <a:pt x="152" y="7"/>
                  </a:lnTo>
                  <a:lnTo>
                    <a:pt x="160" y="12"/>
                  </a:lnTo>
                  <a:lnTo>
                    <a:pt x="168" y="16"/>
                  </a:lnTo>
                  <a:lnTo>
                    <a:pt x="175" y="21"/>
                  </a:lnTo>
                  <a:lnTo>
                    <a:pt x="182" y="27"/>
                  </a:lnTo>
                  <a:lnTo>
                    <a:pt x="187" y="33"/>
                  </a:lnTo>
                  <a:lnTo>
                    <a:pt x="193" y="40"/>
                  </a:lnTo>
                  <a:lnTo>
                    <a:pt x="197" y="47"/>
                  </a:lnTo>
                  <a:lnTo>
                    <a:pt x="200" y="56"/>
                  </a:lnTo>
                  <a:lnTo>
                    <a:pt x="204" y="65"/>
                  </a:lnTo>
                  <a:lnTo>
                    <a:pt x="205" y="74"/>
                  </a:lnTo>
                  <a:lnTo>
                    <a:pt x="206" y="85"/>
                  </a:lnTo>
                  <a:lnTo>
                    <a:pt x="179" y="85"/>
                  </a:lnTo>
                  <a:lnTo>
                    <a:pt x="179" y="78"/>
                  </a:lnTo>
                  <a:lnTo>
                    <a:pt x="177" y="70"/>
                  </a:lnTo>
                  <a:lnTo>
                    <a:pt x="174" y="63"/>
                  </a:lnTo>
                  <a:lnTo>
                    <a:pt x="172" y="57"/>
                  </a:lnTo>
                  <a:lnTo>
                    <a:pt x="169" y="52"/>
                  </a:lnTo>
                  <a:lnTo>
                    <a:pt x="165" y="46"/>
                  </a:lnTo>
                  <a:lnTo>
                    <a:pt x="160" y="42"/>
                  </a:lnTo>
                  <a:lnTo>
                    <a:pt x="156" y="38"/>
                  </a:lnTo>
                  <a:lnTo>
                    <a:pt x="151" y="34"/>
                  </a:lnTo>
                  <a:lnTo>
                    <a:pt x="144" y="31"/>
                  </a:lnTo>
                  <a:lnTo>
                    <a:pt x="139" y="28"/>
                  </a:lnTo>
                  <a:lnTo>
                    <a:pt x="132" y="26"/>
                  </a:lnTo>
                  <a:lnTo>
                    <a:pt x="118" y="22"/>
                  </a:lnTo>
                  <a:lnTo>
                    <a:pt x="104" y="21"/>
                  </a:lnTo>
                  <a:lnTo>
                    <a:pt x="91" y="22"/>
                  </a:lnTo>
                  <a:lnTo>
                    <a:pt x="78" y="25"/>
                  </a:lnTo>
                  <a:lnTo>
                    <a:pt x="66" y="28"/>
                  </a:lnTo>
                  <a:lnTo>
                    <a:pt x="57" y="33"/>
                  </a:lnTo>
                  <a:lnTo>
                    <a:pt x="52" y="38"/>
                  </a:lnTo>
                  <a:lnTo>
                    <a:pt x="48" y="41"/>
                  </a:lnTo>
                  <a:lnTo>
                    <a:pt x="44" y="45"/>
                  </a:lnTo>
                  <a:lnTo>
                    <a:pt x="42" y="51"/>
                  </a:lnTo>
                  <a:lnTo>
                    <a:pt x="38" y="56"/>
                  </a:lnTo>
                  <a:lnTo>
                    <a:pt x="37" y="62"/>
                  </a:lnTo>
                  <a:lnTo>
                    <a:pt x="36" y="69"/>
                  </a:lnTo>
                  <a:lnTo>
                    <a:pt x="35" y="76"/>
                  </a:lnTo>
                  <a:lnTo>
                    <a:pt x="36" y="85"/>
                  </a:lnTo>
                  <a:lnTo>
                    <a:pt x="38" y="93"/>
                  </a:lnTo>
                  <a:lnTo>
                    <a:pt x="43" y="99"/>
                  </a:lnTo>
                  <a:lnTo>
                    <a:pt x="48" y="105"/>
                  </a:lnTo>
                  <a:lnTo>
                    <a:pt x="53" y="110"/>
                  </a:lnTo>
                  <a:lnTo>
                    <a:pt x="61" y="113"/>
                  </a:lnTo>
                  <a:lnTo>
                    <a:pt x="69" y="116"/>
                  </a:lnTo>
                  <a:lnTo>
                    <a:pt x="77" y="119"/>
                  </a:lnTo>
                  <a:lnTo>
                    <a:pt x="144" y="135"/>
                  </a:lnTo>
                  <a:lnTo>
                    <a:pt x="158" y="139"/>
                  </a:lnTo>
                  <a:lnTo>
                    <a:pt x="171" y="144"/>
                  </a:lnTo>
                  <a:lnTo>
                    <a:pt x="183" y="150"/>
                  </a:lnTo>
                  <a:lnTo>
                    <a:pt x="194" y="159"/>
                  </a:lnTo>
                  <a:lnTo>
                    <a:pt x="198" y="163"/>
                  </a:lnTo>
                  <a:lnTo>
                    <a:pt x="202" y="167"/>
                  </a:lnTo>
                  <a:lnTo>
                    <a:pt x="206" y="173"/>
                  </a:lnTo>
                  <a:lnTo>
                    <a:pt x="209" y="178"/>
                  </a:lnTo>
                  <a:lnTo>
                    <a:pt x="211" y="184"/>
                  </a:lnTo>
                  <a:lnTo>
                    <a:pt x="213" y="192"/>
                  </a:lnTo>
                  <a:lnTo>
                    <a:pt x="214" y="198"/>
                  </a:lnTo>
                  <a:lnTo>
                    <a:pt x="214" y="207"/>
                  </a:lnTo>
                  <a:lnTo>
                    <a:pt x="214" y="216"/>
                  </a:lnTo>
                  <a:lnTo>
                    <a:pt x="212" y="228"/>
                  </a:lnTo>
                  <a:lnTo>
                    <a:pt x="210" y="233"/>
                  </a:lnTo>
                  <a:lnTo>
                    <a:pt x="207" y="241"/>
                  </a:lnTo>
                  <a:lnTo>
                    <a:pt x="204" y="247"/>
                  </a:lnTo>
                  <a:lnTo>
                    <a:pt x="199" y="254"/>
                  </a:lnTo>
                  <a:lnTo>
                    <a:pt x="193" y="260"/>
                  </a:lnTo>
                  <a:lnTo>
                    <a:pt x="186" y="265"/>
                  </a:lnTo>
                  <a:lnTo>
                    <a:pt x="178" y="271"/>
                  </a:lnTo>
                  <a:lnTo>
                    <a:pt x="168" y="276"/>
                  </a:lnTo>
                  <a:lnTo>
                    <a:pt x="156" y="279"/>
                  </a:lnTo>
                  <a:lnTo>
                    <a:pt x="142" y="283"/>
                  </a:lnTo>
                  <a:lnTo>
                    <a:pt x="127" y="285"/>
                  </a:lnTo>
                  <a:lnTo>
                    <a:pt x="110" y="286"/>
                  </a:lnTo>
                  <a:lnTo>
                    <a:pt x="98" y="285"/>
                  </a:lnTo>
                  <a:lnTo>
                    <a:pt x="87" y="284"/>
                  </a:lnTo>
                  <a:lnTo>
                    <a:pt x="75" y="283"/>
                  </a:lnTo>
                  <a:lnTo>
                    <a:pt x="65" y="279"/>
                  </a:lnTo>
                  <a:lnTo>
                    <a:pt x="56" y="276"/>
                  </a:lnTo>
                  <a:lnTo>
                    <a:pt x="46" y="273"/>
                  </a:lnTo>
                  <a:lnTo>
                    <a:pt x="37" y="268"/>
                  </a:lnTo>
                  <a:lnTo>
                    <a:pt x="30" y="262"/>
                  </a:lnTo>
                  <a:lnTo>
                    <a:pt x="23" y="256"/>
                  </a:lnTo>
                  <a:lnTo>
                    <a:pt x="17" y="249"/>
                  </a:lnTo>
                  <a:lnTo>
                    <a:pt x="11" y="242"/>
                  </a:lnTo>
                  <a:lnTo>
                    <a:pt x="7" y="233"/>
                  </a:lnTo>
                  <a:lnTo>
                    <a:pt x="4" y="223"/>
                  </a:lnTo>
                  <a:lnTo>
                    <a:pt x="2" y="213"/>
                  </a:lnTo>
                  <a:lnTo>
                    <a:pt x="0" y="202"/>
                  </a:lnTo>
                  <a:lnTo>
                    <a:pt x="0" y="190"/>
                  </a:lnTo>
                  <a:lnTo>
                    <a:pt x="26" y="190"/>
                  </a:lnTo>
                  <a:close/>
                </a:path>
              </a:pathLst>
            </a:custGeom>
            <a:solidFill>
              <a:srgbClr val="7977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3" name="Rectangle 108"/>
            <p:cNvSpPr>
              <a:spLocks noChangeArrowheads="1"/>
            </p:cNvSpPr>
            <p:nvPr userDrawn="1"/>
          </p:nvSpPr>
          <p:spPr bwMode="auto">
            <a:xfrm>
              <a:off x="5142" y="3814"/>
              <a:ext cx="8" cy="91"/>
            </a:xfrm>
            <a:prstGeom prst="rect">
              <a:avLst/>
            </a:prstGeom>
            <a:solidFill>
              <a:srgbClr val="7977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sl-SI" altLang="sl-SI" smtClean="0"/>
            </a:p>
          </p:txBody>
        </p:sp>
        <p:sp>
          <p:nvSpPr>
            <p:cNvPr id="24" name="Freeform 109"/>
            <p:cNvSpPr>
              <a:spLocks noEditPoints="1"/>
            </p:cNvSpPr>
            <p:nvPr userDrawn="1"/>
          </p:nvSpPr>
          <p:spPr bwMode="auto">
            <a:xfrm>
              <a:off x="5162" y="3837"/>
              <a:ext cx="63" cy="71"/>
            </a:xfrm>
            <a:custGeom>
              <a:avLst/>
              <a:gdLst>
                <a:gd name="T0" fmla="*/ 0 w 188"/>
                <a:gd name="T1" fmla="*/ 0 h 211"/>
                <a:gd name="T2" fmla="*/ 0 w 188"/>
                <a:gd name="T3" fmla="*/ 0 h 211"/>
                <a:gd name="T4" fmla="*/ 0 w 188"/>
                <a:gd name="T5" fmla="*/ 0 h 211"/>
                <a:gd name="T6" fmla="*/ 0 w 188"/>
                <a:gd name="T7" fmla="*/ 0 h 211"/>
                <a:gd name="T8" fmla="*/ 0 w 188"/>
                <a:gd name="T9" fmla="*/ 0 h 211"/>
                <a:gd name="T10" fmla="*/ 0 w 188"/>
                <a:gd name="T11" fmla="*/ 0 h 211"/>
                <a:gd name="T12" fmla="*/ 0 w 188"/>
                <a:gd name="T13" fmla="*/ 0 h 211"/>
                <a:gd name="T14" fmla="*/ 0 w 188"/>
                <a:gd name="T15" fmla="*/ 0 h 211"/>
                <a:gd name="T16" fmla="*/ 0 w 188"/>
                <a:gd name="T17" fmla="*/ 0 h 211"/>
                <a:gd name="T18" fmla="*/ 0 w 188"/>
                <a:gd name="T19" fmla="*/ 0 h 211"/>
                <a:gd name="T20" fmla="*/ 0 w 188"/>
                <a:gd name="T21" fmla="*/ 0 h 211"/>
                <a:gd name="T22" fmla="*/ 0 w 188"/>
                <a:gd name="T23" fmla="*/ 0 h 211"/>
                <a:gd name="T24" fmla="*/ 0 w 188"/>
                <a:gd name="T25" fmla="*/ 0 h 211"/>
                <a:gd name="T26" fmla="*/ 0 w 188"/>
                <a:gd name="T27" fmla="*/ 0 h 211"/>
                <a:gd name="T28" fmla="*/ 0 w 188"/>
                <a:gd name="T29" fmla="*/ 0 h 211"/>
                <a:gd name="T30" fmla="*/ 0 w 188"/>
                <a:gd name="T31" fmla="*/ 0 h 211"/>
                <a:gd name="T32" fmla="*/ 0 w 188"/>
                <a:gd name="T33" fmla="*/ 0 h 211"/>
                <a:gd name="T34" fmla="*/ 0 w 188"/>
                <a:gd name="T35" fmla="*/ 0 h 211"/>
                <a:gd name="T36" fmla="*/ 0 w 188"/>
                <a:gd name="T37" fmla="*/ 0 h 211"/>
                <a:gd name="T38" fmla="*/ 0 w 188"/>
                <a:gd name="T39" fmla="*/ 0 h 211"/>
                <a:gd name="T40" fmla="*/ 0 w 188"/>
                <a:gd name="T41" fmla="*/ 0 h 211"/>
                <a:gd name="T42" fmla="*/ 0 w 188"/>
                <a:gd name="T43" fmla="*/ 0 h 211"/>
                <a:gd name="T44" fmla="*/ 0 w 188"/>
                <a:gd name="T45" fmla="*/ 0 h 211"/>
                <a:gd name="T46" fmla="*/ 0 w 188"/>
                <a:gd name="T47" fmla="*/ 0 h 211"/>
                <a:gd name="T48" fmla="*/ 0 w 188"/>
                <a:gd name="T49" fmla="*/ 0 h 211"/>
                <a:gd name="T50" fmla="*/ 0 w 188"/>
                <a:gd name="T51" fmla="*/ 0 h 211"/>
                <a:gd name="T52" fmla="*/ 0 w 188"/>
                <a:gd name="T53" fmla="*/ 0 h 211"/>
                <a:gd name="T54" fmla="*/ 0 w 188"/>
                <a:gd name="T55" fmla="*/ 0 h 211"/>
                <a:gd name="T56" fmla="*/ 0 w 188"/>
                <a:gd name="T57" fmla="*/ 0 h 211"/>
                <a:gd name="T58" fmla="*/ 0 w 188"/>
                <a:gd name="T59" fmla="*/ 0 h 211"/>
                <a:gd name="T60" fmla="*/ 0 w 188"/>
                <a:gd name="T61" fmla="*/ 0 h 211"/>
                <a:gd name="T62" fmla="*/ 0 w 188"/>
                <a:gd name="T63" fmla="*/ 0 h 211"/>
                <a:gd name="T64" fmla="*/ 0 w 188"/>
                <a:gd name="T65" fmla="*/ 0 h 211"/>
                <a:gd name="T66" fmla="*/ 0 w 188"/>
                <a:gd name="T67" fmla="*/ 0 h 211"/>
                <a:gd name="T68" fmla="*/ 0 w 188"/>
                <a:gd name="T69" fmla="*/ 0 h 211"/>
                <a:gd name="T70" fmla="*/ 0 w 188"/>
                <a:gd name="T71" fmla="*/ 0 h 211"/>
                <a:gd name="T72" fmla="*/ 0 w 188"/>
                <a:gd name="T73" fmla="*/ 0 h 211"/>
                <a:gd name="T74" fmla="*/ 0 w 188"/>
                <a:gd name="T75" fmla="*/ 0 h 211"/>
                <a:gd name="T76" fmla="*/ 0 w 188"/>
                <a:gd name="T77" fmla="*/ 0 h 211"/>
                <a:gd name="T78" fmla="*/ 0 w 188"/>
                <a:gd name="T79" fmla="*/ 0 h 211"/>
                <a:gd name="T80" fmla="*/ 0 w 188"/>
                <a:gd name="T81" fmla="*/ 0 h 211"/>
                <a:gd name="T82" fmla="*/ 0 w 188"/>
                <a:gd name="T83" fmla="*/ 0 h 211"/>
                <a:gd name="T84" fmla="*/ 0 w 188"/>
                <a:gd name="T85" fmla="*/ 0 h 211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188" h="211">
                  <a:moveTo>
                    <a:pt x="23" y="105"/>
                  </a:moveTo>
                  <a:lnTo>
                    <a:pt x="24" y="114"/>
                  </a:lnTo>
                  <a:lnTo>
                    <a:pt x="24" y="121"/>
                  </a:lnTo>
                  <a:lnTo>
                    <a:pt x="27" y="129"/>
                  </a:lnTo>
                  <a:lnTo>
                    <a:pt x="29" y="136"/>
                  </a:lnTo>
                  <a:lnTo>
                    <a:pt x="31" y="144"/>
                  </a:lnTo>
                  <a:lnTo>
                    <a:pt x="34" y="150"/>
                  </a:lnTo>
                  <a:lnTo>
                    <a:pt x="37" y="157"/>
                  </a:lnTo>
                  <a:lnTo>
                    <a:pt x="42" y="163"/>
                  </a:lnTo>
                  <a:lnTo>
                    <a:pt x="46" y="169"/>
                  </a:lnTo>
                  <a:lnTo>
                    <a:pt x="51" y="174"/>
                  </a:lnTo>
                  <a:lnTo>
                    <a:pt x="57" y="179"/>
                  </a:lnTo>
                  <a:lnTo>
                    <a:pt x="63" y="183"/>
                  </a:lnTo>
                  <a:lnTo>
                    <a:pt x="70" y="186"/>
                  </a:lnTo>
                  <a:lnTo>
                    <a:pt x="77" y="188"/>
                  </a:lnTo>
                  <a:lnTo>
                    <a:pt x="85" y="189"/>
                  </a:lnTo>
                  <a:lnTo>
                    <a:pt x="94" y="190"/>
                  </a:lnTo>
                  <a:lnTo>
                    <a:pt x="102" y="189"/>
                  </a:lnTo>
                  <a:lnTo>
                    <a:pt x="110" y="188"/>
                  </a:lnTo>
                  <a:lnTo>
                    <a:pt x="117" y="186"/>
                  </a:lnTo>
                  <a:lnTo>
                    <a:pt x="124" y="183"/>
                  </a:lnTo>
                  <a:lnTo>
                    <a:pt x="130" y="179"/>
                  </a:lnTo>
                  <a:lnTo>
                    <a:pt x="136" y="174"/>
                  </a:lnTo>
                  <a:lnTo>
                    <a:pt x="141" y="169"/>
                  </a:lnTo>
                  <a:lnTo>
                    <a:pt x="145" y="163"/>
                  </a:lnTo>
                  <a:lnTo>
                    <a:pt x="150" y="157"/>
                  </a:lnTo>
                  <a:lnTo>
                    <a:pt x="153" y="150"/>
                  </a:lnTo>
                  <a:lnTo>
                    <a:pt x="156" y="144"/>
                  </a:lnTo>
                  <a:lnTo>
                    <a:pt x="158" y="136"/>
                  </a:lnTo>
                  <a:lnTo>
                    <a:pt x="161" y="129"/>
                  </a:lnTo>
                  <a:lnTo>
                    <a:pt x="162" y="121"/>
                  </a:lnTo>
                  <a:lnTo>
                    <a:pt x="163" y="114"/>
                  </a:lnTo>
                  <a:lnTo>
                    <a:pt x="163" y="105"/>
                  </a:lnTo>
                  <a:lnTo>
                    <a:pt x="163" y="98"/>
                  </a:lnTo>
                  <a:lnTo>
                    <a:pt x="162" y="90"/>
                  </a:lnTo>
                  <a:lnTo>
                    <a:pt x="161" y="82"/>
                  </a:lnTo>
                  <a:lnTo>
                    <a:pt x="158" y="75"/>
                  </a:lnTo>
                  <a:lnTo>
                    <a:pt x="156" y="67"/>
                  </a:lnTo>
                  <a:lnTo>
                    <a:pt x="153" y="61"/>
                  </a:lnTo>
                  <a:lnTo>
                    <a:pt x="150" y="53"/>
                  </a:lnTo>
                  <a:lnTo>
                    <a:pt x="145" y="48"/>
                  </a:lnTo>
                  <a:lnTo>
                    <a:pt x="141" y="41"/>
                  </a:lnTo>
                  <a:lnTo>
                    <a:pt x="136" y="37"/>
                  </a:lnTo>
                  <a:lnTo>
                    <a:pt x="130" y="32"/>
                  </a:lnTo>
                  <a:lnTo>
                    <a:pt x="124" y="28"/>
                  </a:lnTo>
                  <a:lnTo>
                    <a:pt x="117" y="25"/>
                  </a:lnTo>
                  <a:lnTo>
                    <a:pt x="110" y="23"/>
                  </a:lnTo>
                  <a:lnTo>
                    <a:pt x="102" y="21"/>
                  </a:lnTo>
                  <a:lnTo>
                    <a:pt x="94" y="21"/>
                  </a:lnTo>
                  <a:lnTo>
                    <a:pt x="85" y="21"/>
                  </a:lnTo>
                  <a:lnTo>
                    <a:pt x="77" y="23"/>
                  </a:lnTo>
                  <a:lnTo>
                    <a:pt x="70" y="25"/>
                  </a:lnTo>
                  <a:lnTo>
                    <a:pt x="63" y="28"/>
                  </a:lnTo>
                  <a:lnTo>
                    <a:pt x="57" y="32"/>
                  </a:lnTo>
                  <a:lnTo>
                    <a:pt x="51" y="37"/>
                  </a:lnTo>
                  <a:lnTo>
                    <a:pt x="46" y="41"/>
                  </a:lnTo>
                  <a:lnTo>
                    <a:pt x="42" y="48"/>
                  </a:lnTo>
                  <a:lnTo>
                    <a:pt x="37" y="53"/>
                  </a:lnTo>
                  <a:lnTo>
                    <a:pt x="34" y="61"/>
                  </a:lnTo>
                  <a:lnTo>
                    <a:pt x="31" y="67"/>
                  </a:lnTo>
                  <a:lnTo>
                    <a:pt x="29" y="75"/>
                  </a:lnTo>
                  <a:lnTo>
                    <a:pt x="27" y="82"/>
                  </a:lnTo>
                  <a:lnTo>
                    <a:pt x="24" y="90"/>
                  </a:lnTo>
                  <a:lnTo>
                    <a:pt x="24" y="98"/>
                  </a:lnTo>
                  <a:lnTo>
                    <a:pt x="23" y="105"/>
                  </a:lnTo>
                  <a:close/>
                  <a:moveTo>
                    <a:pt x="188" y="105"/>
                  </a:moveTo>
                  <a:lnTo>
                    <a:pt x="187" y="116"/>
                  </a:lnTo>
                  <a:lnTo>
                    <a:pt x="185" y="127"/>
                  </a:lnTo>
                  <a:lnTo>
                    <a:pt x="184" y="136"/>
                  </a:lnTo>
                  <a:lnTo>
                    <a:pt x="181" y="146"/>
                  </a:lnTo>
                  <a:lnTo>
                    <a:pt x="178" y="155"/>
                  </a:lnTo>
                  <a:lnTo>
                    <a:pt x="174" y="163"/>
                  </a:lnTo>
                  <a:lnTo>
                    <a:pt x="168" y="172"/>
                  </a:lnTo>
                  <a:lnTo>
                    <a:pt x="163" y="180"/>
                  </a:lnTo>
                  <a:lnTo>
                    <a:pt x="156" y="186"/>
                  </a:lnTo>
                  <a:lnTo>
                    <a:pt x="150" y="193"/>
                  </a:lnTo>
                  <a:lnTo>
                    <a:pt x="142" y="198"/>
                  </a:lnTo>
                  <a:lnTo>
                    <a:pt x="134" y="202"/>
                  </a:lnTo>
                  <a:lnTo>
                    <a:pt x="125" y="206"/>
                  </a:lnTo>
                  <a:lnTo>
                    <a:pt x="115" y="209"/>
                  </a:lnTo>
                  <a:lnTo>
                    <a:pt x="104" y="210"/>
                  </a:lnTo>
                  <a:lnTo>
                    <a:pt x="94" y="211"/>
                  </a:lnTo>
                  <a:lnTo>
                    <a:pt x="83" y="210"/>
                  </a:lnTo>
                  <a:lnTo>
                    <a:pt x="72" y="209"/>
                  </a:lnTo>
                  <a:lnTo>
                    <a:pt x="62" y="206"/>
                  </a:lnTo>
                  <a:lnTo>
                    <a:pt x="54" y="202"/>
                  </a:lnTo>
                  <a:lnTo>
                    <a:pt x="45" y="198"/>
                  </a:lnTo>
                  <a:lnTo>
                    <a:pt x="37" y="193"/>
                  </a:lnTo>
                  <a:lnTo>
                    <a:pt x="30" y="186"/>
                  </a:lnTo>
                  <a:lnTo>
                    <a:pt x="24" y="180"/>
                  </a:lnTo>
                  <a:lnTo>
                    <a:pt x="18" y="172"/>
                  </a:lnTo>
                  <a:lnTo>
                    <a:pt x="14" y="163"/>
                  </a:lnTo>
                  <a:lnTo>
                    <a:pt x="9" y="155"/>
                  </a:lnTo>
                  <a:lnTo>
                    <a:pt x="6" y="146"/>
                  </a:lnTo>
                  <a:lnTo>
                    <a:pt x="3" y="136"/>
                  </a:lnTo>
                  <a:lnTo>
                    <a:pt x="1" y="127"/>
                  </a:lnTo>
                  <a:lnTo>
                    <a:pt x="0" y="116"/>
                  </a:lnTo>
                  <a:lnTo>
                    <a:pt x="0" y="105"/>
                  </a:lnTo>
                  <a:lnTo>
                    <a:pt x="0" y="95"/>
                  </a:lnTo>
                  <a:lnTo>
                    <a:pt x="1" y="85"/>
                  </a:lnTo>
                  <a:lnTo>
                    <a:pt x="3" y="75"/>
                  </a:lnTo>
                  <a:lnTo>
                    <a:pt x="6" y="65"/>
                  </a:lnTo>
                  <a:lnTo>
                    <a:pt x="9" y="55"/>
                  </a:lnTo>
                  <a:lnTo>
                    <a:pt x="14" y="47"/>
                  </a:lnTo>
                  <a:lnTo>
                    <a:pt x="18" y="39"/>
                  </a:lnTo>
                  <a:lnTo>
                    <a:pt x="24" y="32"/>
                  </a:lnTo>
                  <a:lnTo>
                    <a:pt x="30" y="25"/>
                  </a:lnTo>
                  <a:lnTo>
                    <a:pt x="37" y="19"/>
                  </a:lnTo>
                  <a:lnTo>
                    <a:pt x="45" y="13"/>
                  </a:lnTo>
                  <a:lnTo>
                    <a:pt x="54" y="9"/>
                  </a:lnTo>
                  <a:lnTo>
                    <a:pt x="62" y="6"/>
                  </a:lnTo>
                  <a:lnTo>
                    <a:pt x="72" y="3"/>
                  </a:lnTo>
                  <a:lnTo>
                    <a:pt x="83" y="1"/>
                  </a:lnTo>
                  <a:lnTo>
                    <a:pt x="94" y="0"/>
                  </a:lnTo>
                  <a:lnTo>
                    <a:pt x="104" y="1"/>
                  </a:lnTo>
                  <a:lnTo>
                    <a:pt x="115" y="3"/>
                  </a:lnTo>
                  <a:lnTo>
                    <a:pt x="125" y="6"/>
                  </a:lnTo>
                  <a:lnTo>
                    <a:pt x="134" y="9"/>
                  </a:lnTo>
                  <a:lnTo>
                    <a:pt x="142" y="13"/>
                  </a:lnTo>
                  <a:lnTo>
                    <a:pt x="150" y="19"/>
                  </a:lnTo>
                  <a:lnTo>
                    <a:pt x="156" y="25"/>
                  </a:lnTo>
                  <a:lnTo>
                    <a:pt x="163" y="32"/>
                  </a:lnTo>
                  <a:lnTo>
                    <a:pt x="168" y="39"/>
                  </a:lnTo>
                  <a:lnTo>
                    <a:pt x="174" y="47"/>
                  </a:lnTo>
                  <a:lnTo>
                    <a:pt x="178" y="55"/>
                  </a:lnTo>
                  <a:lnTo>
                    <a:pt x="181" y="65"/>
                  </a:lnTo>
                  <a:lnTo>
                    <a:pt x="184" y="75"/>
                  </a:lnTo>
                  <a:lnTo>
                    <a:pt x="185" y="85"/>
                  </a:lnTo>
                  <a:lnTo>
                    <a:pt x="187" y="95"/>
                  </a:lnTo>
                  <a:lnTo>
                    <a:pt x="188" y="105"/>
                  </a:lnTo>
                  <a:close/>
                </a:path>
              </a:pathLst>
            </a:custGeom>
            <a:solidFill>
              <a:srgbClr val="7977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5" name="Freeform 110"/>
            <p:cNvSpPr>
              <a:spLocks/>
            </p:cNvSpPr>
            <p:nvPr userDrawn="1"/>
          </p:nvSpPr>
          <p:spPr bwMode="auto">
            <a:xfrm>
              <a:off x="5229" y="3839"/>
              <a:ext cx="59" cy="66"/>
            </a:xfrm>
            <a:custGeom>
              <a:avLst/>
              <a:gdLst>
                <a:gd name="T0" fmla="*/ 0 w 177"/>
                <a:gd name="T1" fmla="*/ 0 h 198"/>
                <a:gd name="T2" fmla="*/ 0 w 177"/>
                <a:gd name="T3" fmla="*/ 0 h 198"/>
                <a:gd name="T4" fmla="*/ 0 w 177"/>
                <a:gd name="T5" fmla="*/ 0 h 198"/>
                <a:gd name="T6" fmla="*/ 0 w 177"/>
                <a:gd name="T7" fmla="*/ 0 h 198"/>
                <a:gd name="T8" fmla="*/ 0 w 177"/>
                <a:gd name="T9" fmla="*/ 0 h 198"/>
                <a:gd name="T10" fmla="*/ 0 w 177"/>
                <a:gd name="T11" fmla="*/ 0 h 198"/>
                <a:gd name="T12" fmla="*/ 0 w 177"/>
                <a:gd name="T13" fmla="*/ 0 h 198"/>
                <a:gd name="T14" fmla="*/ 0 w 177"/>
                <a:gd name="T15" fmla="*/ 0 h 198"/>
                <a:gd name="T16" fmla="*/ 0 w 177"/>
                <a:gd name="T17" fmla="*/ 0 h 19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77" h="198">
                  <a:moveTo>
                    <a:pt x="0" y="0"/>
                  </a:moveTo>
                  <a:lnTo>
                    <a:pt x="27" y="0"/>
                  </a:lnTo>
                  <a:lnTo>
                    <a:pt x="89" y="175"/>
                  </a:lnTo>
                  <a:lnTo>
                    <a:pt x="90" y="175"/>
                  </a:lnTo>
                  <a:lnTo>
                    <a:pt x="152" y="0"/>
                  </a:lnTo>
                  <a:lnTo>
                    <a:pt x="177" y="0"/>
                  </a:lnTo>
                  <a:lnTo>
                    <a:pt x="102" y="198"/>
                  </a:lnTo>
                  <a:lnTo>
                    <a:pt x="76" y="19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977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6" name="Freeform 111"/>
            <p:cNvSpPr>
              <a:spLocks noEditPoints="1"/>
            </p:cNvSpPr>
            <p:nvPr userDrawn="1"/>
          </p:nvSpPr>
          <p:spPr bwMode="auto">
            <a:xfrm>
              <a:off x="5293" y="3837"/>
              <a:ext cx="59" cy="70"/>
            </a:xfrm>
            <a:custGeom>
              <a:avLst/>
              <a:gdLst>
                <a:gd name="T0" fmla="*/ 0 w 177"/>
                <a:gd name="T1" fmla="*/ 0 h 210"/>
                <a:gd name="T2" fmla="*/ 0 w 177"/>
                <a:gd name="T3" fmla="*/ 0 h 210"/>
                <a:gd name="T4" fmla="*/ 0 w 177"/>
                <a:gd name="T5" fmla="*/ 0 h 210"/>
                <a:gd name="T6" fmla="*/ 0 w 177"/>
                <a:gd name="T7" fmla="*/ 0 h 210"/>
                <a:gd name="T8" fmla="*/ 0 w 177"/>
                <a:gd name="T9" fmla="*/ 0 h 210"/>
                <a:gd name="T10" fmla="*/ 0 w 177"/>
                <a:gd name="T11" fmla="*/ 0 h 210"/>
                <a:gd name="T12" fmla="*/ 0 w 177"/>
                <a:gd name="T13" fmla="*/ 0 h 210"/>
                <a:gd name="T14" fmla="*/ 0 w 177"/>
                <a:gd name="T15" fmla="*/ 0 h 210"/>
                <a:gd name="T16" fmla="*/ 0 w 177"/>
                <a:gd name="T17" fmla="*/ 0 h 210"/>
                <a:gd name="T18" fmla="*/ 0 w 177"/>
                <a:gd name="T19" fmla="*/ 0 h 210"/>
                <a:gd name="T20" fmla="*/ 0 w 177"/>
                <a:gd name="T21" fmla="*/ 0 h 210"/>
                <a:gd name="T22" fmla="*/ 0 w 177"/>
                <a:gd name="T23" fmla="*/ 0 h 210"/>
                <a:gd name="T24" fmla="*/ 0 w 177"/>
                <a:gd name="T25" fmla="*/ 0 h 210"/>
                <a:gd name="T26" fmla="*/ 0 w 177"/>
                <a:gd name="T27" fmla="*/ 0 h 210"/>
                <a:gd name="T28" fmla="*/ 0 w 177"/>
                <a:gd name="T29" fmla="*/ 0 h 210"/>
                <a:gd name="T30" fmla="*/ 0 w 177"/>
                <a:gd name="T31" fmla="*/ 0 h 210"/>
                <a:gd name="T32" fmla="*/ 0 w 177"/>
                <a:gd name="T33" fmla="*/ 0 h 210"/>
                <a:gd name="T34" fmla="*/ 0 w 177"/>
                <a:gd name="T35" fmla="*/ 0 h 210"/>
                <a:gd name="T36" fmla="*/ 0 w 177"/>
                <a:gd name="T37" fmla="*/ 0 h 210"/>
                <a:gd name="T38" fmla="*/ 0 w 177"/>
                <a:gd name="T39" fmla="*/ 0 h 210"/>
                <a:gd name="T40" fmla="*/ 0 w 177"/>
                <a:gd name="T41" fmla="*/ 0 h 210"/>
                <a:gd name="T42" fmla="*/ 0 w 177"/>
                <a:gd name="T43" fmla="*/ 0 h 210"/>
                <a:gd name="T44" fmla="*/ 0 w 177"/>
                <a:gd name="T45" fmla="*/ 0 h 210"/>
                <a:gd name="T46" fmla="*/ 0 w 177"/>
                <a:gd name="T47" fmla="*/ 0 h 210"/>
                <a:gd name="T48" fmla="*/ 0 w 177"/>
                <a:gd name="T49" fmla="*/ 0 h 210"/>
                <a:gd name="T50" fmla="*/ 0 w 177"/>
                <a:gd name="T51" fmla="*/ 0 h 210"/>
                <a:gd name="T52" fmla="*/ 0 w 177"/>
                <a:gd name="T53" fmla="*/ 0 h 210"/>
                <a:gd name="T54" fmla="*/ 0 w 177"/>
                <a:gd name="T55" fmla="*/ 0 h 210"/>
                <a:gd name="T56" fmla="*/ 0 w 177"/>
                <a:gd name="T57" fmla="*/ 0 h 210"/>
                <a:gd name="T58" fmla="*/ 0 w 177"/>
                <a:gd name="T59" fmla="*/ 0 h 210"/>
                <a:gd name="T60" fmla="*/ 0 w 177"/>
                <a:gd name="T61" fmla="*/ 0 h 210"/>
                <a:gd name="T62" fmla="*/ 0 w 177"/>
                <a:gd name="T63" fmla="*/ 0 h 210"/>
                <a:gd name="T64" fmla="*/ 0 w 177"/>
                <a:gd name="T65" fmla="*/ 0 h 210"/>
                <a:gd name="T66" fmla="*/ 0 w 177"/>
                <a:gd name="T67" fmla="*/ 0 h 210"/>
                <a:gd name="T68" fmla="*/ 0 w 177"/>
                <a:gd name="T69" fmla="*/ 0 h 210"/>
                <a:gd name="T70" fmla="*/ 0 w 177"/>
                <a:gd name="T71" fmla="*/ 0 h 210"/>
                <a:gd name="T72" fmla="*/ 0 w 177"/>
                <a:gd name="T73" fmla="*/ 0 h 210"/>
                <a:gd name="T74" fmla="*/ 0 w 177"/>
                <a:gd name="T75" fmla="*/ 0 h 210"/>
                <a:gd name="T76" fmla="*/ 0 w 177"/>
                <a:gd name="T77" fmla="*/ 0 h 210"/>
                <a:gd name="T78" fmla="*/ 0 w 177"/>
                <a:gd name="T79" fmla="*/ 0 h 210"/>
                <a:gd name="T80" fmla="*/ 0 w 177"/>
                <a:gd name="T81" fmla="*/ 0 h 210"/>
                <a:gd name="T82" fmla="*/ 0 w 177"/>
                <a:gd name="T83" fmla="*/ 0 h 210"/>
                <a:gd name="T84" fmla="*/ 0 w 177"/>
                <a:gd name="T85" fmla="*/ 0 h 210"/>
                <a:gd name="T86" fmla="*/ 0 w 177"/>
                <a:gd name="T87" fmla="*/ 0 h 210"/>
                <a:gd name="T88" fmla="*/ 0 w 177"/>
                <a:gd name="T89" fmla="*/ 0 h 210"/>
                <a:gd name="T90" fmla="*/ 0 w 177"/>
                <a:gd name="T91" fmla="*/ 0 h 210"/>
                <a:gd name="T92" fmla="*/ 0 w 177"/>
                <a:gd name="T93" fmla="*/ 0 h 210"/>
                <a:gd name="T94" fmla="*/ 0 w 177"/>
                <a:gd name="T95" fmla="*/ 0 h 210"/>
                <a:gd name="T96" fmla="*/ 0 w 177"/>
                <a:gd name="T97" fmla="*/ 0 h 210"/>
                <a:gd name="T98" fmla="*/ 0 w 177"/>
                <a:gd name="T99" fmla="*/ 0 h 210"/>
                <a:gd name="T100" fmla="*/ 0 w 177"/>
                <a:gd name="T101" fmla="*/ 0 h 210"/>
                <a:gd name="T102" fmla="*/ 0 w 177"/>
                <a:gd name="T103" fmla="*/ 0 h 210"/>
                <a:gd name="T104" fmla="*/ 0 w 177"/>
                <a:gd name="T105" fmla="*/ 0 h 210"/>
                <a:gd name="T106" fmla="*/ 0 w 177"/>
                <a:gd name="T107" fmla="*/ 0 h 210"/>
                <a:gd name="T108" fmla="*/ 0 w 177"/>
                <a:gd name="T109" fmla="*/ 0 h 210"/>
                <a:gd name="T110" fmla="*/ 0 w 177"/>
                <a:gd name="T111" fmla="*/ 0 h 210"/>
                <a:gd name="T112" fmla="*/ 0 w 177"/>
                <a:gd name="T113" fmla="*/ 0 h 21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177" h="210">
                  <a:moveTo>
                    <a:pt x="153" y="92"/>
                  </a:moveTo>
                  <a:lnTo>
                    <a:pt x="151" y="78"/>
                  </a:lnTo>
                  <a:lnTo>
                    <a:pt x="148" y="65"/>
                  </a:lnTo>
                  <a:lnTo>
                    <a:pt x="146" y="59"/>
                  </a:lnTo>
                  <a:lnTo>
                    <a:pt x="142" y="53"/>
                  </a:lnTo>
                  <a:lnTo>
                    <a:pt x="139" y="48"/>
                  </a:lnTo>
                  <a:lnTo>
                    <a:pt x="136" y="42"/>
                  </a:lnTo>
                  <a:lnTo>
                    <a:pt x="131" y="38"/>
                  </a:lnTo>
                  <a:lnTo>
                    <a:pt x="126" y="34"/>
                  </a:lnTo>
                  <a:lnTo>
                    <a:pt x="122" y="30"/>
                  </a:lnTo>
                  <a:lnTo>
                    <a:pt x="116" y="27"/>
                  </a:lnTo>
                  <a:lnTo>
                    <a:pt x="110" y="24"/>
                  </a:lnTo>
                  <a:lnTo>
                    <a:pt x="103" y="22"/>
                  </a:lnTo>
                  <a:lnTo>
                    <a:pt x="97" y="21"/>
                  </a:lnTo>
                  <a:lnTo>
                    <a:pt x="89" y="21"/>
                  </a:lnTo>
                  <a:lnTo>
                    <a:pt x="83" y="21"/>
                  </a:lnTo>
                  <a:lnTo>
                    <a:pt x="75" y="22"/>
                  </a:lnTo>
                  <a:lnTo>
                    <a:pt x="69" y="24"/>
                  </a:lnTo>
                  <a:lnTo>
                    <a:pt x="63" y="27"/>
                  </a:lnTo>
                  <a:lnTo>
                    <a:pt x="58" y="30"/>
                  </a:lnTo>
                  <a:lnTo>
                    <a:pt x="53" y="34"/>
                  </a:lnTo>
                  <a:lnTo>
                    <a:pt x="48" y="38"/>
                  </a:lnTo>
                  <a:lnTo>
                    <a:pt x="44" y="42"/>
                  </a:lnTo>
                  <a:lnTo>
                    <a:pt x="36" y="53"/>
                  </a:lnTo>
                  <a:lnTo>
                    <a:pt x="31" y="65"/>
                  </a:lnTo>
                  <a:lnTo>
                    <a:pt x="27" y="78"/>
                  </a:lnTo>
                  <a:lnTo>
                    <a:pt x="25" y="92"/>
                  </a:lnTo>
                  <a:lnTo>
                    <a:pt x="153" y="92"/>
                  </a:lnTo>
                  <a:close/>
                  <a:moveTo>
                    <a:pt x="25" y="112"/>
                  </a:moveTo>
                  <a:lnTo>
                    <a:pt x="26" y="126"/>
                  </a:lnTo>
                  <a:lnTo>
                    <a:pt x="28" y="139"/>
                  </a:lnTo>
                  <a:lnTo>
                    <a:pt x="30" y="146"/>
                  </a:lnTo>
                  <a:lnTo>
                    <a:pt x="33" y="153"/>
                  </a:lnTo>
                  <a:lnTo>
                    <a:pt x="36" y="158"/>
                  </a:lnTo>
                  <a:lnTo>
                    <a:pt x="40" y="165"/>
                  </a:lnTo>
                  <a:lnTo>
                    <a:pt x="44" y="170"/>
                  </a:lnTo>
                  <a:lnTo>
                    <a:pt x="48" y="174"/>
                  </a:lnTo>
                  <a:lnTo>
                    <a:pt x="54" y="179"/>
                  </a:lnTo>
                  <a:lnTo>
                    <a:pt x="60" y="183"/>
                  </a:lnTo>
                  <a:lnTo>
                    <a:pt x="67" y="186"/>
                  </a:lnTo>
                  <a:lnTo>
                    <a:pt x="74" y="188"/>
                  </a:lnTo>
                  <a:lnTo>
                    <a:pt x="82" y="189"/>
                  </a:lnTo>
                  <a:lnTo>
                    <a:pt x="89" y="190"/>
                  </a:lnTo>
                  <a:lnTo>
                    <a:pt x="102" y="189"/>
                  </a:lnTo>
                  <a:lnTo>
                    <a:pt x="113" y="186"/>
                  </a:lnTo>
                  <a:lnTo>
                    <a:pt x="123" y="182"/>
                  </a:lnTo>
                  <a:lnTo>
                    <a:pt x="131" y="176"/>
                  </a:lnTo>
                  <a:lnTo>
                    <a:pt x="138" y="169"/>
                  </a:lnTo>
                  <a:lnTo>
                    <a:pt x="144" y="160"/>
                  </a:lnTo>
                  <a:lnTo>
                    <a:pt x="149" y="150"/>
                  </a:lnTo>
                  <a:lnTo>
                    <a:pt x="152" y="140"/>
                  </a:lnTo>
                  <a:lnTo>
                    <a:pt x="176" y="140"/>
                  </a:lnTo>
                  <a:lnTo>
                    <a:pt x="171" y="155"/>
                  </a:lnTo>
                  <a:lnTo>
                    <a:pt x="165" y="170"/>
                  </a:lnTo>
                  <a:lnTo>
                    <a:pt x="162" y="175"/>
                  </a:lnTo>
                  <a:lnTo>
                    <a:pt x="157" y="182"/>
                  </a:lnTo>
                  <a:lnTo>
                    <a:pt x="153" y="187"/>
                  </a:lnTo>
                  <a:lnTo>
                    <a:pt x="148" y="192"/>
                  </a:lnTo>
                  <a:lnTo>
                    <a:pt x="142" y="196"/>
                  </a:lnTo>
                  <a:lnTo>
                    <a:pt x="137" y="200"/>
                  </a:lnTo>
                  <a:lnTo>
                    <a:pt x="130" y="203"/>
                  </a:lnTo>
                  <a:lnTo>
                    <a:pt x="123" y="206"/>
                  </a:lnTo>
                  <a:lnTo>
                    <a:pt x="115" y="208"/>
                  </a:lnTo>
                  <a:lnTo>
                    <a:pt x="108" y="209"/>
                  </a:lnTo>
                  <a:lnTo>
                    <a:pt x="99" y="210"/>
                  </a:lnTo>
                  <a:lnTo>
                    <a:pt x="89" y="210"/>
                  </a:lnTo>
                  <a:lnTo>
                    <a:pt x="79" y="210"/>
                  </a:lnTo>
                  <a:lnTo>
                    <a:pt x="68" y="208"/>
                  </a:lnTo>
                  <a:lnTo>
                    <a:pt x="58" y="206"/>
                  </a:lnTo>
                  <a:lnTo>
                    <a:pt x="49" y="202"/>
                  </a:lnTo>
                  <a:lnTo>
                    <a:pt x="41" y="198"/>
                  </a:lnTo>
                  <a:lnTo>
                    <a:pt x="33" y="193"/>
                  </a:lnTo>
                  <a:lnTo>
                    <a:pt x="27" y="186"/>
                  </a:lnTo>
                  <a:lnTo>
                    <a:pt x="21" y="180"/>
                  </a:lnTo>
                  <a:lnTo>
                    <a:pt x="16" y="172"/>
                  </a:lnTo>
                  <a:lnTo>
                    <a:pt x="12" y="163"/>
                  </a:lnTo>
                  <a:lnTo>
                    <a:pt x="8" y="155"/>
                  </a:lnTo>
                  <a:lnTo>
                    <a:pt x="5" y="146"/>
                  </a:lnTo>
                  <a:lnTo>
                    <a:pt x="3" y="136"/>
                  </a:lnTo>
                  <a:lnTo>
                    <a:pt x="2" y="127"/>
                  </a:lnTo>
                  <a:lnTo>
                    <a:pt x="1" y="116"/>
                  </a:lnTo>
                  <a:lnTo>
                    <a:pt x="0" y="105"/>
                  </a:lnTo>
                  <a:lnTo>
                    <a:pt x="1" y="95"/>
                  </a:lnTo>
                  <a:lnTo>
                    <a:pt x="2" y="86"/>
                  </a:lnTo>
                  <a:lnTo>
                    <a:pt x="3" y="76"/>
                  </a:lnTo>
                  <a:lnTo>
                    <a:pt x="5" y="67"/>
                  </a:lnTo>
                  <a:lnTo>
                    <a:pt x="8" y="58"/>
                  </a:lnTo>
                  <a:lnTo>
                    <a:pt x="12" y="49"/>
                  </a:lnTo>
                  <a:lnTo>
                    <a:pt x="16" y="41"/>
                  </a:lnTo>
                  <a:lnTo>
                    <a:pt x="21" y="34"/>
                  </a:lnTo>
                  <a:lnTo>
                    <a:pt x="27" y="26"/>
                  </a:lnTo>
                  <a:lnTo>
                    <a:pt x="33" y="20"/>
                  </a:lnTo>
                  <a:lnTo>
                    <a:pt x="41" y="14"/>
                  </a:lnTo>
                  <a:lnTo>
                    <a:pt x="49" y="10"/>
                  </a:lnTo>
                  <a:lnTo>
                    <a:pt x="58" y="6"/>
                  </a:lnTo>
                  <a:lnTo>
                    <a:pt x="68" y="3"/>
                  </a:lnTo>
                  <a:lnTo>
                    <a:pt x="79" y="1"/>
                  </a:lnTo>
                  <a:lnTo>
                    <a:pt x="89" y="0"/>
                  </a:lnTo>
                  <a:lnTo>
                    <a:pt x="101" y="1"/>
                  </a:lnTo>
                  <a:lnTo>
                    <a:pt x="112" y="3"/>
                  </a:lnTo>
                  <a:lnTo>
                    <a:pt x="122" y="6"/>
                  </a:lnTo>
                  <a:lnTo>
                    <a:pt x="130" y="10"/>
                  </a:lnTo>
                  <a:lnTo>
                    <a:pt x="139" y="15"/>
                  </a:lnTo>
                  <a:lnTo>
                    <a:pt x="146" y="21"/>
                  </a:lnTo>
                  <a:lnTo>
                    <a:pt x="152" y="27"/>
                  </a:lnTo>
                  <a:lnTo>
                    <a:pt x="158" y="35"/>
                  </a:lnTo>
                  <a:lnTo>
                    <a:pt x="163" y="44"/>
                  </a:lnTo>
                  <a:lnTo>
                    <a:pt x="167" y="52"/>
                  </a:lnTo>
                  <a:lnTo>
                    <a:pt x="170" y="62"/>
                  </a:lnTo>
                  <a:lnTo>
                    <a:pt x="174" y="71"/>
                  </a:lnTo>
                  <a:lnTo>
                    <a:pt x="175" y="81"/>
                  </a:lnTo>
                  <a:lnTo>
                    <a:pt x="177" y="91"/>
                  </a:lnTo>
                  <a:lnTo>
                    <a:pt x="177" y="102"/>
                  </a:lnTo>
                  <a:lnTo>
                    <a:pt x="177" y="112"/>
                  </a:lnTo>
                  <a:lnTo>
                    <a:pt x="25" y="112"/>
                  </a:lnTo>
                  <a:close/>
                </a:path>
              </a:pathLst>
            </a:custGeom>
            <a:solidFill>
              <a:srgbClr val="7977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7" name="Freeform 112"/>
            <p:cNvSpPr>
              <a:spLocks/>
            </p:cNvSpPr>
            <p:nvPr userDrawn="1"/>
          </p:nvSpPr>
          <p:spPr bwMode="auto">
            <a:xfrm>
              <a:off x="5362" y="3837"/>
              <a:ext cx="54" cy="68"/>
            </a:xfrm>
            <a:custGeom>
              <a:avLst/>
              <a:gdLst>
                <a:gd name="T0" fmla="*/ 0 w 161"/>
                <a:gd name="T1" fmla="*/ 0 h 204"/>
                <a:gd name="T2" fmla="*/ 0 w 161"/>
                <a:gd name="T3" fmla="*/ 0 h 204"/>
                <a:gd name="T4" fmla="*/ 0 w 161"/>
                <a:gd name="T5" fmla="*/ 0 h 204"/>
                <a:gd name="T6" fmla="*/ 0 w 161"/>
                <a:gd name="T7" fmla="*/ 0 h 204"/>
                <a:gd name="T8" fmla="*/ 0 w 161"/>
                <a:gd name="T9" fmla="*/ 0 h 204"/>
                <a:gd name="T10" fmla="*/ 0 w 161"/>
                <a:gd name="T11" fmla="*/ 0 h 204"/>
                <a:gd name="T12" fmla="*/ 0 w 161"/>
                <a:gd name="T13" fmla="*/ 0 h 204"/>
                <a:gd name="T14" fmla="*/ 0 w 161"/>
                <a:gd name="T15" fmla="*/ 0 h 204"/>
                <a:gd name="T16" fmla="*/ 0 w 161"/>
                <a:gd name="T17" fmla="*/ 0 h 204"/>
                <a:gd name="T18" fmla="*/ 0 w 161"/>
                <a:gd name="T19" fmla="*/ 0 h 204"/>
                <a:gd name="T20" fmla="*/ 0 w 161"/>
                <a:gd name="T21" fmla="*/ 0 h 204"/>
                <a:gd name="T22" fmla="*/ 0 w 161"/>
                <a:gd name="T23" fmla="*/ 0 h 204"/>
                <a:gd name="T24" fmla="*/ 0 w 161"/>
                <a:gd name="T25" fmla="*/ 0 h 204"/>
                <a:gd name="T26" fmla="*/ 0 w 161"/>
                <a:gd name="T27" fmla="*/ 0 h 204"/>
                <a:gd name="T28" fmla="*/ 0 w 161"/>
                <a:gd name="T29" fmla="*/ 0 h 204"/>
                <a:gd name="T30" fmla="*/ 0 w 161"/>
                <a:gd name="T31" fmla="*/ 0 h 204"/>
                <a:gd name="T32" fmla="*/ 0 w 161"/>
                <a:gd name="T33" fmla="*/ 0 h 204"/>
                <a:gd name="T34" fmla="*/ 0 w 161"/>
                <a:gd name="T35" fmla="*/ 0 h 204"/>
                <a:gd name="T36" fmla="*/ 0 w 161"/>
                <a:gd name="T37" fmla="*/ 0 h 204"/>
                <a:gd name="T38" fmla="*/ 0 w 161"/>
                <a:gd name="T39" fmla="*/ 0 h 204"/>
                <a:gd name="T40" fmla="*/ 0 w 161"/>
                <a:gd name="T41" fmla="*/ 0 h 204"/>
                <a:gd name="T42" fmla="*/ 0 w 161"/>
                <a:gd name="T43" fmla="*/ 0 h 204"/>
                <a:gd name="T44" fmla="*/ 0 w 161"/>
                <a:gd name="T45" fmla="*/ 0 h 204"/>
                <a:gd name="T46" fmla="*/ 0 w 161"/>
                <a:gd name="T47" fmla="*/ 0 h 204"/>
                <a:gd name="T48" fmla="*/ 0 w 161"/>
                <a:gd name="T49" fmla="*/ 0 h 204"/>
                <a:gd name="T50" fmla="*/ 0 w 161"/>
                <a:gd name="T51" fmla="*/ 0 h 204"/>
                <a:gd name="T52" fmla="*/ 0 w 161"/>
                <a:gd name="T53" fmla="*/ 0 h 204"/>
                <a:gd name="T54" fmla="*/ 0 w 161"/>
                <a:gd name="T55" fmla="*/ 0 h 204"/>
                <a:gd name="T56" fmla="*/ 0 w 161"/>
                <a:gd name="T57" fmla="*/ 0 h 204"/>
                <a:gd name="T58" fmla="*/ 0 w 161"/>
                <a:gd name="T59" fmla="*/ 0 h 204"/>
                <a:gd name="T60" fmla="*/ 0 w 161"/>
                <a:gd name="T61" fmla="*/ 0 h 204"/>
                <a:gd name="T62" fmla="*/ 0 w 161"/>
                <a:gd name="T63" fmla="*/ 0 h 204"/>
                <a:gd name="T64" fmla="*/ 0 w 161"/>
                <a:gd name="T65" fmla="*/ 0 h 204"/>
                <a:gd name="T66" fmla="*/ 0 w 161"/>
                <a:gd name="T67" fmla="*/ 0 h 204"/>
                <a:gd name="T68" fmla="*/ 0 w 161"/>
                <a:gd name="T69" fmla="*/ 0 h 204"/>
                <a:gd name="T70" fmla="*/ 0 w 161"/>
                <a:gd name="T71" fmla="*/ 0 h 204"/>
                <a:gd name="T72" fmla="*/ 0 w 161"/>
                <a:gd name="T73" fmla="*/ 0 h 204"/>
                <a:gd name="T74" fmla="*/ 0 w 161"/>
                <a:gd name="T75" fmla="*/ 0 h 204"/>
                <a:gd name="T76" fmla="*/ 0 w 161"/>
                <a:gd name="T77" fmla="*/ 0 h 204"/>
                <a:gd name="T78" fmla="*/ 0 w 161"/>
                <a:gd name="T79" fmla="*/ 0 h 204"/>
                <a:gd name="T80" fmla="*/ 0 w 161"/>
                <a:gd name="T81" fmla="*/ 0 h 204"/>
                <a:gd name="T82" fmla="*/ 0 w 161"/>
                <a:gd name="T83" fmla="*/ 0 h 204"/>
                <a:gd name="T84" fmla="*/ 0 w 161"/>
                <a:gd name="T85" fmla="*/ 0 h 204"/>
                <a:gd name="T86" fmla="*/ 0 w 161"/>
                <a:gd name="T87" fmla="*/ 0 h 204"/>
                <a:gd name="T88" fmla="*/ 0 w 161"/>
                <a:gd name="T89" fmla="*/ 0 h 204"/>
                <a:gd name="T90" fmla="*/ 0 w 161"/>
                <a:gd name="T91" fmla="*/ 0 h 204"/>
                <a:gd name="T92" fmla="*/ 0 w 161"/>
                <a:gd name="T93" fmla="*/ 0 h 204"/>
                <a:gd name="T94" fmla="*/ 0 w 161"/>
                <a:gd name="T95" fmla="*/ 0 h 204"/>
                <a:gd name="T96" fmla="*/ 0 w 161"/>
                <a:gd name="T97" fmla="*/ 0 h 204"/>
                <a:gd name="T98" fmla="*/ 0 w 161"/>
                <a:gd name="T99" fmla="*/ 0 h 204"/>
                <a:gd name="T100" fmla="*/ 0 w 161"/>
                <a:gd name="T101" fmla="*/ 0 h 204"/>
                <a:gd name="T102" fmla="*/ 0 w 161"/>
                <a:gd name="T103" fmla="*/ 0 h 204"/>
                <a:gd name="T104" fmla="*/ 0 w 161"/>
                <a:gd name="T105" fmla="*/ 0 h 204"/>
                <a:gd name="T106" fmla="*/ 0 w 161"/>
                <a:gd name="T107" fmla="*/ 0 h 204"/>
                <a:gd name="T108" fmla="*/ 0 w 161"/>
                <a:gd name="T109" fmla="*/ 0 h 204"/>
                <a:gd name="T110" fmla="*/ 0 w 161"/>
                <a:gd name="T111" fmla="*/ 0 h 204"/>
                <a:gd name="T112" fmla="*/ 0 w 161"/>
                <a:gd name="T113" fmla="*/ 0 h 204"/>
                <a:gd name="T114" fmla="*/ 0 w 161"/>
                <a:gd name="T115" fmla="*/ 0 h 204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161" h="204">
                  <a:moveTo>
                    <a:pt x="0" y="6"/>
                  </a:moveTo>
                  <a:lnTo>
                    <a:pt x="24" y="6"/>
                  </a:lnTo>
                  <a:lnTo>
                    <a:pt x="24" y="40"/>
                  </a:lnTo>
                  <a:lnTo>
                    <a:pt x="25" y="40"/>
                  </a:lnTo>
                  <a:lnTo>
                    <a:pt x="29" y="32"/>
                  </a:lnTo>
                  <a:lnTo>
                    <a:pt x="35" y="24"/>
                  </a:lnTo>
                  <a:lnTo>
                    <a:pt x="42" y="18"/>
                  </a:lnTo>
                  <a:lnTo>
                    <a:pt x="50" y="11"/>
                  </a:lnTo>
                  <a:lnTo>
                    <a:pt x="59" y="7"/>
                  </a:lnTo>
                  <a:lnTo>
                    <a:pt x="68" y="4"/>
                  </a:lnTo>
                  <a:lnTo>
                    <a:pt x="78" y="1"/>
                  </a:lnTo>
                  <a:lnTo>
                    <a:pt x="89" y="0"/>
                  </a:lnTo>
                  <a:lnTo>
                    <a:pt x="99" y="0"/>
                  </a:lnTo>
                  <a:lnTo>
                    <a:pt x="108" y="1"/>
                  </a:lnTo>
                  <a:lnTo>
                    <a:pt x="116" y="4"/>
                  </a:lnTo>
                  <a:lnTo>
                    <a:pt x="123" y="6"/>
                  </a:lnTo>
                  <a:lnTo>
                    <a:pt x="130" y="9"/>
                  </a:lnTo>
                  <a:lnTo>
                    <a:pt x="136" y="12"/>
                  </a:lnTo>
                  <a:lnTo>
                    <a:pt x="142" y="17"/>
                  </a:lnTo>
                  <a:lnTo>
                    <a:pt x="146" y="21"/>
                  </a:lnTo>
                  <a:lnTo>
                    <a:pt x="149" y="26"/>
                  </a:lnTo>
                  <a:lnTo>
                    <a:pt x="153" y="32"/>
                  </a:lnTo>
                  <a:lnTo>
                    <a:pt x="156" y="38"/>
                  </a:lnTo>
                  <a:lnTo>
                    <a:pt x="158" y="45"/>
                  </a:lnTo>
                  <a:lnTo>
                    <a:pt x="160" y="60"/>
                  </a:lnTo>
                  <a:lnTo>
                    <a:pt x="161" y="77"/>
                  </a:lnTo>
                  <a:lnTo>
                    <a:pt x="161" y="204"/>
                  </a:lnTo>
                  <a:lnTo>
                    <a:pt x="137" y="204"/>
                  </a:lnTo>
                  <a:lnTo>
                    <a:pt x="137" y="81"/>
                  </a:lnTo>
                  <a:lnTo>
                    <a:pt x="136" y="68"/>
                  </a:lnTo>
                  <a:lnTo>
                    <a:pt x="134" y="58"/>
                  </a:lnTo>
                  <a:lnTo>
                    <a:pt x="131" y="47"/>
                  </a:lnTo>
                  <a:lnTo>
                    <a:pt x="127" y="38"/>
                  </a:lnTo>
                  <a:lnTo>
                    <a:pt x="123" y="35"/>
                  </a:lnTo>
                  <a:lnTo>
                    <a:pt x="120" y="31"/>
                  </a:lnTo>
                  <a:lnTo>
                    <a:pt x="116" y="28"/>
                  </a:lnTo>
                  <a:lnTo>
                    <a:pt x="111" y="25"/>
                  </a:lnTo>
                  <a:lnTo>
                    <a:pt x="106" y="23"/>
                  </a:lnTo>
                  <a:lnTo>
                    <a:pt x="100" y="22"/>
                  </a:lnTo>
                  <a:lnTo>
                    <a:pt x="94" y="21"/>
                  </a:lnTo>
                  <a:lnTo>
                    <a:pt x="87" y="21"/>
                  </a:lnTo>
                  <a:lnTo>
                    <a:pt x="80" y="21"/>
                  </a:lnTo>
                  <a:lnTo>
                    <a:pt x="73" y="22"/>
                  </a:lnTo>
                  <a:lnTo>
                    <a:pt x="66" y="24"/>
                  </a:lnTo>
                  <a:lnTo>
                    <a:pt x="61" y="26"/>
                  </a:lnTo>
                  <a:lnTo>
                    <a:pt x="55" y="28"/>
                  </a:lnTo>
                  <a:lnTo>
                    <a:pt x="50" y="33"/>
                  </a:lnTo>
                  <a:lnTo>
                    <a:pt x="46" y="36"/>
                  </a:lnTo>
                  <a:lnTo>
                    <a:pt x="41" y="40"/>
                  </a:lnTo>
                  <a:lnTo>
                    <a:pt x="38" y="46"/>
                  </a:lnTo>
                  <a:lnTo>
                    <a:pt x="35" y="50"/>
                  </a:lnTo>
                  <a:lnTo>
                    <a:pt x="32" y="57"/>
                  </a:lnTo>
                  <a:lnTo>
                    <a:pt x="29" y="62"/>
                  </a:lnTo>
                  <a:lnTo>
                    <a:pt x="26" y="75"/>
                  </a:lnTo>
                  <a:lnTo>
                    <a:pt x="24" y="89"/>
                  </a:lnTo>
                  <a:lnTo>
                    <a:pt x="24" y="204"/>
                  </a:lnTo>
                  <a:lnTo>
                    <a:pt x="0" y="204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7977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8" name="Freeform 113"/>
            <p:cNvSpPr>
              <a:spLocks noEditPoints="1"/>
            </p:cNvSpPr>
            <p:nvPr userDrawn="1"/>
          </p:nvSpPr>
          <p:spPr bwMode="auto">
            <a:xfrm>
              <a:off x="5432" y="3814"/>
              <a:ext cx="7" cy="91"/>
            </a:xfrm>
            <a:custGeom>
              <a:avLst/>
              <a:gdLst>
                <a:gd name="T0" fmla="*/ 0 w 23"/>
                <a:gd name="T1" fmla="*/ 0 h 274"/>
                <a:gd name="T2" fmla="*/ 0 w 23"/>
                <a:gd name="T3" fmla="*/ 0 h 274"/>
                <a:gd name="T4" fmla="*/ 0 w 23"/>
                <a:gd name="T5" fmla="*/ 0 h 274"/>
                <a:gd name="T6" fmla="*/ 0 w 23"/>
                <a:gd name="T7" fmla="*/ 0 h 274"/>
                <a:gd name="T8" fmla="*/ 0 w 23"/>
                <a:gd name="T9" fmla="*/ 0 h 274"/>
                <a:gd name="T10" fmla="*/ 0 w 23"/>
                <a:gd name="T11" fmla="*/ 0 h 274"/>
                <a:gd name="T12" fmla="*/ 0 w 23"/>
                <a:gd name="T13" fmla="*/ 0 h 274"/>
                <a:gd name="T14" fmla="*/ 0 w 23"/>
                <a:gd name="T15" fmla="*/ 0 h 274"/>
                <a:gd name="T16" fmla="*/ 0 w 23"/>
                <a:gd name="T17" fmla="*/ 0 h 274"/>
                <a:gd name="T18" fmla="*/ 0 w 23"/>
                <a:gd name="T19" fmla="*/ 0 h 27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23" h="274">
                  <a:moveTo>
                    <a:pt x="0" y="76"/>
                  </a:moveTo>
                  <a:lnTo>
                    <a:pt x="23" y="76"/>
                  </a:lnTo>
                  <a:lnTo>
                    <a:pt x="23" y="274"/>
                  </a:lnTo>
                  <a:lnTo>
                    <a:pt x="0" y="274"/>
                  </a:lnTo>
                  <a:lnTo>
                    <a:pt x="0" y="76"/>
                  </a:lnTo>
                  <a:close/>
                  <a:moveTo>
                    <a:pt x="0" y="0"/>
                  </a:moveTo>
                  <a:lnTo>
                    <a:pt x="23" y="0"/>
                  </a:lnTo>
                  <a:lnTo>
                    <a:pt x="23" y="39"/>
                  </a:lnTo>
                  <a:lnTo>
                    <a:pt x="0" y="3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977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29" name="Freeform 114"/>
            <p:cNvSpPr>
              <a:spLocks noEditPoints="1"/>
            </p:cNvSpPr>
            <p:nvPr userDrawn="1"/>
          </p:nvSpPr>
          <p:spPr bwMode="auto">
            <a:xfrm>
              <a:off x="5443" y="3814"/>
              <a:ext cx="20" cy="116"/>
            </a:xfrm>
            <a:custGeom>
              <a:avLst/>
              <a:gdLst>
                <a:gd name="T0" fmla="*/ 0 w 60"/>
                <a:gd name="T1" fmla="*/ 0 h 348"/>
                <a:gd name="T2" fmla="*/ 0 w 60"/>
                <a:gd name="T3" fmla="*/ 0 h 348"/>
                <a:gd name="T4" fmla="*/ 0 w 60"/>
                <a:gd name="T5" fmla="*/ 0 h 348"/>
                <a:gd name="T6" fmla="*/ 0 w 60"/>
                <a:gd name="T7" fmla="*/ 0 h 348"/>
                <a:gd name="T8" fmla="*/ 0 w 60"/>
                <a:gd name="T9" fmla="*/ 0 h 348"/>
                <a:gd name="T10" fmla="*/ 0 w 60"/>
                <a:gd name="T11" fmla="*/ 0 h 348"/>
                <a:gd name="T12" fmla="*/ 0 w 60"/>
                <a:gd name="T13" fmla="*/ 0 h 348"/>
                <a:gd name="T14" fmla="*/ 0 w 60"/>
                <a:gd name="T15" fmla="*/ 0 h 348"/>
                <a:gd name="T16" fmla="*/ 0 w 60"/>
                <a:gd name="T17" fmla="*/ 0 h 348"/>
                <a:gd name="T18" fmla="*/ 0 w 60"/>
                <a:gd name="T19" fmla="*/ 0 h 348"/>
                <a:gd name="T20" fmla="*/ 0 w 60"/>
                <a:gd name="T21" fmla="*/ 0 h 348"/>
                <a:gd name="T22" fmla="*/ 0 w 60"/>
                <a:gd name="T23" fmla="*/ 0 h 348"/>
                <a:gd name="T24" fmla="*/ 0 w 60"/>
                <a:gd name="T25" fmla="*/ 0 h 348"/>
                <a:gd name="T26" fmla="*/ 0 w 60"/>
                <a:gd name="T27" fmla="*/ 0 h 348"/>
                <a:gd name="T28" fmla="*/ 0 w 60"/>
                <a:gd name="T29" fmla="*/ 0 h 348"/>
                <a:gd name="T30" fmla="*/ 0 w 60"/>
                <a:gd name="T31" fmla="*/ 0 h 348"/>
                <a:gd name="T32" fmla="*/ 0 w 60"/>
                <a:gd name="T33" fmla="*/ 0 h 348"/>
                <a:gd name="T34" fmla="*/ 0 w 60"/>
                <a:gd name="T35" fmla="*/ 0 h 348"/>
                <a:gd name="T36" fmla="*/ 0 w 60"/>
                <a:gd name="T37" fmla="*/ 0 h 348"/>
                <a:gd name="T38" fmla="*/ 0 w 60"/>
                <a:gd name="T39" fmla="*/ 0 h 348"/>
                <a:gd name="T40" fmla="*/ 0 w 60"/>
                <a:gd name="T41" fmla="*/ 0 h 348"/>
                <a:gd name="T42" fmla="*/ 0 w 60"/>
                <a:gd name="T43" fmla="*/ 0 h 348"/>
                <a:gd name="T44" fmla="*/ 0 w 60"/>
                <a:gd name="T45" fmla="*/ 0 h 348"/>
                <a:gd name="T46" fmla="*/ 0 w 60"/>
                <a:gd name="T47" fmla="*/ 0 h 348"/>
                <a:gd name="T48" fmla="*/ 0 w 60"/>
                <a:gd name="T49" fmla="*/ 0 h 348"/>
                <a:gd name="T50" fmla="*/ 0 w 60"/>
                <a:gd name="T51" fmla="*/ 0 h 348"/>
                <a:gd name="T52" fmla="*/ 0 w 60"/>
                <a:gd name="T53" fmla="*/ 0 h 348"/>
                <a:gd name="T54" fmla="*/ 0 w 60"/>
                <a:gd name="T55" fmla="*/ 0 h 348"/>
                <a:gd name="T56" fmla="*/ 0 w 60"/>
                <a:gd name="T57" fmla="*/ 0 h 348"/>
                <a:gd name="T58" fmla="*/ 0 w 60"/>
                <a:gd name="T59" fmla="*/ 0 h 348"/>
                <a:gd name="T60" fmla="*/ 0 w 60"/>
                <a:gd name="T61" fmla="*/ 0 h 348"/>
                <a:gd name="T62" fmla="*/ 0 w 60"/>
                <a:gd name="T63" fmla="*/ 0 h 348"/>
                <a:gd name="T64" fmla="*/ 0 w 60"/>
                <a:gd name="T65" fmla="*/ 0 h 348"/>
                <a:gd name="T66" fmla="*/ 0 w 60"/>
                <a:gd name="T67" fmla="*/ 0 h 348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60" h="348">
                  <a:moveTo>
                    <a:pt x="35" y="0"/>
                  </a:moveTo>
                  <a:lnTo>
                    <a:pt x="60" y="0"/>
                  </a:lnTo>
                  <a:lnTo>
                    <a:pt x="60" y="39"/>
                  </a:lnTo>
                  <a:lnTo>
                    <a:pt x="35" y="39"/>
                  </a:lnTo>
                  <a:lnTo>
                    <a:pt x="35" y="0"/>
                  </a:lnTo>
                  <a:close/>
                  <a:moveTo>
                    <a:pt x="35" y="76"/>
                  </a:moveTo>
                  <a:lnTo>
                    <a:pt x="60" y="76"/>
                  </a:lnTo>
                  <a:lnTo>
                    <a:pt x="60" y="293"/>
                  </a:lnTo>
                  <a:lnTo>
                    <a:pt x="59" y="304"/>
                  </a:lnTo>
                  <a:lnTo>
                    <a:pt x="58" y="314"/>
                  </a:lnTo>
                  <a:lnTo>
                    <a:pt x="55" y="323"/>
                  </a:lnTo>
                  <a:lnTo>
                    <a:pt x="51" y="332"/>
                  </a:lnTo>
                  <a:lnTo>
                    <a:pt x="49" y="335"/>
                  </a:lnTo>
                  <a:lnTo>
                    <a:pt x="46" y="338"/>
                  </a:lnTo>
                  <a:lnTo>
                    <a:pt x="42" y="341"/>
                  </a:lnTo>
                  <a:lnTo>
                    <a:pt x="38" y="344"/>
                  </a:lnTo>
                  <a:lnTo>
                    <a:pt x="34" y="346"/>
                  </a:lnTo>
                  <a:lnTo>
                    <a:pt x="28" y="347"/>
                  </a:lnTo>
                  <a:lnTo>
                    <a:pt x="23" y="348"/>
                  </a:lnTo>
                  <a:lnTo>
                    <a:pt x="18" y="348"/>
                  </a:lnTo>
                  <a:lnTo>
                    <a:pt x="9" y="348"/>
                  </a:lnTo>
                  <a:lnTo>
                    <a:pt x="0" y="348"/>
                  </a:lnTo>
                  <a:lnTo>
                    <a:pt x="0" y="327"/>
                  </a:lnTo>
                  <a:lnTo>
                    <a:pt x="7" y="327"/>
                  </a:lnTo>
                  <a:lnTo>
                    <a:pt x="13" y="327"/>
                  </a:lnTo>
                  <a:lnTo>
                    <a:pt x="20" y="327"/>
                  </a:lnTo>
                  <a:lnTo>
                    <a:pt x="25" y="325"/>
                  </a:lnTo>
                  <a:lnTo>
                    <a:pt x="28" y="323"/>
                  </a:lnTo>
                  <a:lnTo>
                    <a:pt x="32" y="320"/>
                  </a:lnTo>
                  <a:lnTo>
                    <a:pt x="34" y="316"/>
                  </a:lnTo>
                  <a:lnTo>
                    <a:pt x="35" y="310"/>
                  </a:lnTo>
                  <a:lnTo>
                    <a:pt x="35" y="305"/>
                  </a:lnTo>
                  <a:lnTo>
                    <a:pt x="35" y="299"/>
                  </a:lnTo>
                  <a:lnTo>
                    <a:pt x="35" y="76"/>
                  </a:lnTo>
                  <a:close/>
                </a:path>
              </a:pathLst>
            </a:custGeom>
            <a:solidFill>
              <a:srgbClr val="7977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30" name="Freeform 115"/>
            <p:cNvSpPr>
              <a:spLocks noEditPoints="1"/>
            </p:cNvSpPr>
            <p:nvPr userDrawn="1"/>
          </p:nvSpPr>
          <p:spPr bwMode="auto">
            <a:xfrm>
              <a:off x="5475" y="3837"/>
              <a:ext cx="59" cy="70"/>
            </a:xfrm>
            <a:custGeom>
              <a:avLst/>
              <a:gdLst>
                <a:gd name="T0" fmla="*/ 0 w 176"/>
                <a:gd name="T1" fmla="*/ 0 h 210"/>
                <a:gd name="T2" fmla="*/ 0 w 176"/>
                <a:gd name="T3" fmla="*/ 0 h 210"/>
                <a:gd name="T4" fmla="*/ 0 w 176"/>
                <a:gd name="T5" fmla="*/ 0 h 210"/>
                <a:gd name="T6" fmla="*/ 0 w 176"/>
                <a:gd name="T7" fmla="*/ 0 h 210"/>
                <a:gd name="T8" fmla="*/ 0 w 176"/>
                <a:gd name="T9" fmla="*/ 0 h 210"/>
                <a:gd name="T10" fmla="*/ 0 w 176"/>
                <a:gd name="T11" fmla="*/ 0 h 210"/>
                <a:gd name="T12" fmla="*/ 0 w 176"/>
                <a:gd name="T13" fmla="*/ 0 h 210"/>
                <a:gd name="T14" fmla="*/ 0 w 176"/>
                <a:gd name="T15" fmla="*/ 0 h 210"/>
                <a:gd name="T16" fmla="*/ 0 w 176"/>
                <a:gd name="T17" fmla="*/ 0 h 210"/>
                <a:gd name="T18" fmla="*/ 0 w 176"/>
                <a:gd name="T19" fmla="*/ 0 h 210"/>
                <a:gd name="T20" fmla="*/ 0 w 176"/>
                <a:gd name="T21" fmla="*/ 0 h 210"/>
                <a:gd name="T22" fmla="*/ 0 w 176"/>
                <a:gd name="T23" fmla="*/ 0 h 210"/>
                <a:gd name="T24" fmla="*/ 0 w 176"/>
                <a:gd name="T25" fmla="*/ 0 h 210"/>
                <a:gd name="T26" fmla="*/ 0 w 176"/>
                <a:gd name="T27" fmla="*/ 0 h 210"/>
                <a:gd name="T28" fmla="*/ 0 w 176"/>
                <a:gd name="T29" fmla="*/ 0 h 210"/>
                <a:gd name="T30" fmla="*/ 0 w 176"/>
                <a:gd name="T31" fmla="*/ 0 h 210"/>
                <a:gd name="T32" fmla="*/ 0 w 176"/>
                <a:gd name="T33" fmla="*/ 0 h 210"/>
                <a:gd name="T34" fmla="*/ 0 w 176"/>
                <a:gd name="T35" fmla="*/ 0 h 210"/>
                <a:gd name="T36" fmla="*/ 0 w 176"/>
                <a:gd name="T37" fmla="*/ 0 h 210"/>
                <a:gd name="T38" fmla="*/ 0 w 176"/>
                <a:gd name="T39" fmla="*/ 0 h 210"/>
                <a:gd name="T40" fmla="*/ 0 w 176"/>
                <a:gd name="T41" fmla="*/ 0 h 210"/>
                <a:gd name="T42" fmla="*/ 0 w 176"/>
                <a:gd name="T43" fmla="*/ 0 h 210"/>
                <a:gd name="T44" fmla="*/ 0 w 176"/>
                <a:gd name="T45" fmla="*/ 0 h 210"/>
                <a:gd name="T46" fmla="*/ 0 w 176"/>
                <a:gd name="T47" fmla="*/ 0 h 210"/>
                <a:gd name="T48" fmla="*/ 0 w 176"/>
                <a:gd name="T49" fmla="*/ 0 h 210"/>
                <a:gd name="T50" fmla="*/ 0 w 176"/>
                <a:gd name="T51" fmla="*/ 0 h 210"/>
                <a:gd name="T52" fmla="*/ 0 w 176"/>
                <a:gd name="T53" fmla="*/ 0 h 210"/>
                <a:gd name="T54" fmla="*/ 0 w 176"/>
                <a:gd name="T55" fmla="*/ 0 h 210"/>
                <a:gd name="T56" fmla="*/ 0 w 176"/>
                <a:gd name="T57" fmla="*/ 0 h 210"/>
                <a:gd name="T58" fmla="*/ 0 w 176"/>
                <a:gd name="T59" fmla="*/ 0 h 210"/>
                <a:gd name="T60" fmla="*/ 0 w 176"/>
                <a:gd name="T61" fmla="*/ 0 h 210"/>
                <a:gd name="T62" fmla="*/ 0 w 176"/>
                <a:gd name="T63" fmla="*/ 0 h 210"/>
                <a:gd name="T64" fmla="*/ 0 w 176"/>
                <a:gd name="T65" fmla="*/ 0 h 210"/>
                <a:gd name="T66" fmla="*/ 0 w 176"/>
                <a:gd name="T67" fmla="*/ 0 h 210"/>
                <a:gd name="T68" fmla="*/ 0 w 176"/>
                <a:gd name="T69" fmla="*/ 0 h 210"/>
                <a:gd name="T70" fmla="*/ 0 w 176"/>
                <a:gd name="T71" fmla="*/ 0 h 210"/>
                <a:gd name="T72" fmla="*/ 0 w 176"/>
                <a:gd name="T73" fmla="*/ 0 h 210"/>
                <a:gd name="T74" fmla="*/ 0 w 176"/>
                <a:gd name="T75" fmla="*/ 0 h 210"/>
                <a:gd name="T76" fmla="*/ 0 w 176"/>
                <a:gd name="T77" fmla="*/ 0 h 210"/>
                <a:gd name="T78" fmla="*/ 0 w 176"/>
                <a:gd name="T79" fmla="*/ 0 h 210"/>
                <a:gd name="T80" fmla="*/ 0 w 176"/>
                <a:gd name="T81" fmla="*/ 0 h 210"/>
                <a:gd name="T82" fmla="*/ 0 w 176"/>
                <a:gd name="T83" fmla="*/ 0 h 210"/>
                <a:gd name="T84" fmla="*/ 0 w 176"/>
                <a:gd name="T85" fmla="*/ 0 h 210"/>
                <a:gd name="T86" fmla="*/ 0 w 176"/>
                <a:gd name="T87" fmla="*/ 0 h 210"/>
                <a:gd name="T88" fmla="*/ 0 w 176"/>
                <a:gd name="T89" fmla="*/ 0 h 210"/>
                <a:gd name="T90" fmla="*/ 0 w 176"/>
                <a:gd name="T91" fmla="*/ 0 h 210"/>
                <a:gd name="T92" fmla="*/ 0 w 176"/>
                <a:gd name="T93" fmla="*/ 0 h 210"/>
                <a:gd name="T94" fmla="*/ 0 w 176"/>
                <a:gd name="T95" fmla="*/ 0 h 210"/>
                <a:gd name="T96" fmla="*/ 0 w 176"/>
                <a:gd name="T97" fmla="*/ 0 h 210"/>
                <a:gd name="T98" fmla="*/ 0 w 176"/>
                <a:gd name="T99" fmla="*/ 0 h 210"/>
                <a:gd name="T100" fmla="*/ 0 w 176"/>
                <a:gd name="T101" fmla="*/ 0 h 210"/>
                <a:gd name="T102" fmla="*/ 0 w 176"/>
                <a:gd name="T103" fmla="*/ 0 h 210"/>
                <a:gd name="T104" fmla="*/ 0 w 176"/>
                <a:gd name="T105" fmla="*/ 0 h 210"/>
                <a:gd name="T106" fmla="*/ 0 w 176"/>
                <a:gd name="T107" fmla="*/ 0 h 210"/>
                <a:gd name="T108" fmla="*/ 0 w 176"/>
                <a:gd name="T109" fmla="*/ 0 h 210"/>
                <a:gd name="T110" fmla="*/ 0 w 176"/>
                <a:gd name="T111" fmla="*/ 0 h 210"/>
                <a:gd name="T112" fmla="*/ 0 w 176"/>
                <a:gd name="T113" fmla="*/ 0 h 21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176" h="210">
                  <a:moveTo>
                    <a:pt x="153" y="92"/>
                  </a:moveTo>
                  <a:lnTo>
                    <a:pt x="152" y="78"/>
                  </a:lnTo>
                  <a:lnTo>
                    <a:pt x="147" y="65"/>
                  </a:lnTo>
                  <a:lnTo>
                    <a:pt x="145" y="59"/>
                  </a:lnTo>
                  <a:lnTo>
                    <a:pt x="142" y="53"/>
                  </a:lnTo>
                  <a:lnTo>
                    <a:pt x="139" y="48"/>
                  </a:lnTo>
                  <a:lnTo>
                    <a:pt x="135" y="42"/>
                  </a:lnTo>
                  <a:lnTo>
                    <a:pt x="131" y="38"/>
                  </a:lnTo>
                  <a:lnTo>
                    <a:pt x="127" y="34"/>
                  </a:lnTo>
                  <a:lnTo>
                    <a:pt x="121" y="30"/>
                  </a:lnTo>
                  <a:lnTo>
                    <a:pt x="116" y="27"/>
                  </a:lnTo>
                  <a:lnTo>
                    <a:pt x="110" y="24"/>
                  </a:lnTo>
                  <a:lnTo>
                    <a:pt x="103" y="22"/>
                  </a:lnTo>
                  <a:lnTo>
                    <a:pt x="97" y="21"/>
                  </a:lnTo>
                  <a:lnTo>
                    <a:pt x="90" y="21"/>
                  </a:lnTo>
                  <a:lnTo>
                    <a:pt x="83" y="21"/>
                  </a:lnTo>
                  <a:lnTo>
                    <a:pt x="76" y="22"/>
                  </a:lnTo>
                  <a:lnTo>
                    <a:pt x="70" y="24"/>
                  </a:lnTo>
                  <a:lnTo>
                    <a:pt x="63" y="27"/>
                  </a:lnTo>
                  <a:lnTo>
                    <a:pt x="58" y="30"/>
                  </a:lnTo>
                  <a:lnTo>
                    <a:pt x="52" y="34"/>
                  </a:lnTo>
                  <a:lnTo>
                    <a:pt x="48" y="38"/>
                  </a:lnTo>
                  <a:lnTo>
                    <a:pt x="44" y="42"/>
                  </a:lnTo>
                  <a:lnTo>
                    <a:pt x="36" y="53"/>
                  </a:lnTo>
                  <a:lnTo>
                    <a:pt x="31" y="65"/>
                  </a:lnTo>
                  <a:lnTo>
                    <a:pt x="26" y="78"/>
                  </a:lnTo>
                  <a:lnTo>
                    <a:pt x="24" y="92"/>
                  </a:lnTo>
                  <a:lnTo>
                    <a:pt x="153" y="92"/>
                  </a:lnTo>
                  <a:close/>
                  <a:moveTo>
                    <a:pt x="24" y="112"/>
                  </a:moveTo>
                  <a:lnTo>
                    <a:pt x="25" y="126"/>
                  </a:lnTo>
                  <a:lnTo>
                    <a:pt x="27" y="139"/>
                  </a:lnTo>
                  <a:lnTo>
                    <a:pt x="30" y="146"/>
                  </a:lnTo>
                  <a:lnTo>
                    <a:pt x="33" y="153"/>
                  </a:lnTo>
                  <a:lnTo>
                    <a:pt x="36" y="158"/>
                  </a:lnTo>
                  <a:lnTo>
                    <a:pt x="39" y="165"/>
                  </a:lnTo>
                  <a:lnTo>
                    <a:pt x="44" y="170"/>
                  </a:lnTo>
                  <a:lnTo>
                    <a:pt x="49" y="174"/>
                  </a:lnTo>
                  <a:lnTo>
                    <a:pt x="54" y="179"/>
                  </a:lnTo>
                  <a:lnTo>
                    <a:pt x="60" y="183"/>
                  </a:lnTo>
                  <a:lnTo>
                    <a:pt x="66" y="186"/>
                  </a:lnTo>
                  <a:lnTo>
                    <a:pt x="74" y="188"/>
                  </a:lnTo>
                  <a:lnTo>
                    <a:pt x="81" y="189"/>
                  </a:lnTo>
                  <a:lnTo>
                    <a:pt x="90" y="190"/>
                  </a:lnTo>
                  <a:lnTo>
                    <a:pt x="102" y="189"/>
                  </a:lnTo>
                  <a:lnTo>
                    <a:pt x="113" y="186"/>
                  </a:lnTo>
                  <a:lnTo>
                    <a:pt x="122" y="182"/>
                  </a:lnTo>
                  <a:lnTo>
                    <a:pt x="131" y="176"/>
                  </a:lnTo>
                  <a:lnTo>
                    <a:pt x="138" y="169"/>
                  </a:lnTo>
                  <a:lnTo>
                    <a:pt x="144" y="160"/>
                  </a:lnTo>
                  <a:lnTo>
                    <a:pt x="148" y="150"/>
                  </a:lnTo>
                  <a:lnTo>
                    <a:pt x="152" y="140"/>
                  </a:lnTo>
                  <a:lnTo>
                    <a:pt x="176" y="140"/>
                  </a:lnTo>
                  <a:lnTo>
                    <a:pt x="171" y="155"/>
                  </a:lnTo>
                  <a:lnTo>
                    <a:pt x="166" y="170"/>
                  </a:lnTo>
                  <a:lnTo>
                    <a:pt x="161" y="175"/>
                  </a:lnTo>
                  <a:lnTo>
                    <a:pt x="157" y="182"/>
                  </a:lnTo>
                  <a:lnTo>
                    <a:pt x="153" y="187"/>
                  </a:lnTo>
                  <a:lnTo>
                    <a:pt x="147" y="192"/>
                  </a:lnTo>
                  <a:lnTo>
                    <a:pt x="142" y="196"/>
                  </a:lnTo>
                  <a:lnTo>
                    <a:pt x="137" y="200"/>
                  </a:lnTo>
                  <a:lnTo>
                    <a:pt x="130" y="203"/>
                  </a:lnTo>
                  <a:lnTo>
                    <a:pt x="122" y="206"/>
                  </a:lnTo>
                  <a:lnTo>
                    <a:pt x="115" y="208"/>
                  </a:lnTo>
                  <a:lnTo>
                    <a:pt x="107" y="209"/>
                  </a:lnTo>
                  <a:lnTo>
                    <a:pt x="99" y="210"/>
                  </a:lnTo>
                  <a:lnTo>
                    <a:pt x="90" y="210"/>
                  </a:lnTo>
                  <a:lnTo>
                    <a:pt x="78" y="210"/>
                  </a:lnTo>
                  <a:lnTo>
                    <a:pt x="67" y="208"/>
                  </a:lnTo>
                  <a:lnTo>
                    <a:pt x="58" y="206"/>
                  </a:lnTo>
                  <a:lnTo>
                    <a:pt x="49" y="202"/>
                  </a:lnTo>
                  <a:lnTo>
                    <a:pt x="40" y="198"/>
                  </a:lnTo>
                  <a:lnTo>
                    <a:pt x="34" y="193"/>
                  </a:lnTo>
                  <a:lnTo>
                    <a:pt x="27" y="186"/>
                  </a:lnTo>
                  <a:lnTo>
                    <a:pt x="21" y="180"/>
                  </a:lnTo>
                  <a:lnTo>
                    <a:pt x="16" y="172"/>
                  </a:lnTo>
                  <a:lnTo>
                    <a:pt x="11" y="163"/>
                  </a:lnTo>
                  <a:lnTo>
                    <a:pt x="8" y="155"/>
                  </a:lnTo>
                  <a:lnTo>
                    <a:pt x="5" y="146"/>
                  </a:lnTo>
                  <a:lnTo>
                    <a:pt x="3" y="136"/>
                  </a:lnTo>
                  <a:lnTo>
                    <a:pt x="1" y="127"/>
                  </a:lnTo>
                  <a:lnTo>
                    <a:pt x="0" y="116"/>
                  </a:lnTo>
                  <a:lnTo>
                    <a:pt x="0" y="105"/>
                  </a:lnTo>
                  <a:lnTo>
                    <a:pt x="0" y="95"/>
                  </a:lnTo>
                  <a:lnTo>
                    <a:pt x="1" y="86"/>
                  </a:lnTo>
                  <a:lnTo>
                    <a:pt x="3" y="76"/>
                  </a:lnTo>
                  <a:lnTo>
                    <a:pt x="5" y="67"/>
                  </a:lnTo>
                  <a:lnTo>
                    <a:pt x="8" y="58"/>
                  </a:lnTo>
                  <a:lnTo>
                    <a:pt x="11" y="49"/>
                  </a:lnTo>
                  <a:lnTo>
                    <a:pt x="16" y="41"/>
                  </a:lnTo>
                  <a:lnTo>
                    <a:pt x="21" y="34"/>
                  </a:lnTo>
                  <a:lnTo>
                    <a:pt x="27" y="26"/>
                  </a:lnTo>
                  <a:lnTo>
                    <a:pt x="34" y="20"/>
                  </a:lnTo>
                  <a:lnTo>
                    <a:pt x="40" y="14"/>
                  </a:lnTo>
                  <a:lnTo>
                    <a:pt x="49" y="10"/>
                  </a:lnTo>
                  <a:lnTo>
                    <a:pt x="58" y="6"/>
                  </a:lnTo>
                  <a:lnTo>
                    <a:pt x="67" y="3"/>
                  </a:lnTo>
                  <a:lnTo>
                    <a:pt x="78" y="1"/>
                  </a:lnTo>
                  <a:lnTo>
                    <a:pt x="90" y="0"/>
                  </a:lnTo>
                  <a:lnTo>
                    <a:pt x="101" y="1"/>
                  </a:lnTo>
                  <a:lnTo>
                    <a:pt x="112" y="3"/>
                  </a:lnTo>
                  <a:lnTo>
                    <a:pt x="121" y="6"/>
                  </a:lnTo>
                  <a:lnTo>
                    <a:pt x="130" y="10"/>
                  </a:lnTo>
                  <a:lnTo>
                    <a:pt x="139" y="15"/>
                  </a:lnTo>
                  <a:lnTo>
                    <a:pt x="145" y="21"/>
                  </a:lnTo>
                  <a:lnTo>
                    <a:pt x="152" y="27"/>
                  </a:lnTo>
                  <a:lnTo>
                    <a:pt x="158" y="35"/>
                  </a:lnTo>
                  <a:lnTo>
                    <a:pt x="162" y="44"/>
                  </a:lnTo>
                  <a:lnTo>
                    <a:pt x="167" y="52"/>
                  </a:lnTo>
                  <a:lnTo>
                    <a:pt x="170" y="62"/>
                  </a:lnTo>
                  <a:lnTo>
                    <a:pt x="173" y="71"/>
                  </a:lnTo>
                  <a:lnTo>
                    <a:pt x="175" y="81"/>
                  </a:lnTo>
                  <a:lnTo>
                    <a:pt x="176" y="91"/>
                  </a:lnTo>
                  <a:lnTo>
                    <a:pt x="176" y="102"/>
                  </a:lnTo>
                  <a:lnTo>
                    <a:pt x="176" y="112"/>
                  </a:lnTo>
                  <a:lnTo>
                    <a:pt x="24" y="112"/>
                  </a:lnTo>
                  <a:close/>
                </a:path>
              </a:pathLst>
            </a:custGeom>
            <a:solidFill>
              <a:srgbClr val="7977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31" name="Freeform 116"/>
            <p:cNvSpPr>
              <a:spLocks/>
            </p:cNvSpPr>
            <p:nvPr userDrawn="1"/>
          </p:nvSpPr>
          <p:spPr bwMode="auto">
            <a:xfrm>
              <a:off x="4666" y="3993"/>
              <a:ext cx="55" cy="66"/>
            </a:xfrm>
            <a:custGeom>
              <a:avLst/>
              <a:gdLst>
                <a:gd name="T0" fmla="*/ 0 w 165"/>
                <a:gd name="T1" fmla="*/ 0 h 199"/>
                <a:gd name="T2" fmla="*/ 0 w 165"/>
                <a:gd name="T3" fmla="*/ 0 h 199"/>
                <a:gd name="T4" fmla="*/ 0 w 165"/>
                <a:gd name="T5" fmla="*/ 0 h 199"/>
                <a:gd name="T6" fmla="*/ 0 w 165"/>
                <a:gd name="T7" fmla="*/ 0 h 199"/>
                <a:gd name="T8" fmla="*/ 0 w 165"/>
                <a:gd name="T9" fmla="*/ 0 h 199"/>
                <a:gd name="T10" fmla="*/ 0 w 165"/>
                <a:gd name="T11" fmla="*/ 0 h 199"/>
                <a:gd name="T12" fmla="*/ 0 w 165"/>
                <a:gd name="T13" fmla="*/ 0 h 199"/>
                <a:gd name="T14" fmla="*/ 0 w 165"/>
                <a:gd name="T15" fmla="*/ 0 h 199"/>
                <a:gd name="T16" fmla="*/ 0 w 165"/>
                <a:gd name="T17" fmla="*/ 0 h 199"/>
                <a:gd name="T18" fmla="*/ 0 w 165"/>
                <a:gd name="T19" fmla="*/ 0 h 199"/>
                <a:gd name="T20" fmla="*/ 0 w 165"/>
                <a:gd name="T21" fmla="*/ 0 h 19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65" h="199">
                  <a:moveTo>
                    <a:pt x="29" y="178"/>
                  </a:moveTo>
                  <a:lnTo>
                    <a:pt x="165" y="178"/>
                  </a:lnTo>
                  <a:lnTo>
                    <a:pt x="165" y="199"/>
                  </a:lnTo>
                  <a:lnTo>
                    <a:pt x="0" y="199"/>
                  </a:lnTo>
                  <a:lnTo>
                    <a:pt x="0" y="179"/>
                  </a:lnTo>
                  <a:lnTo>
                    <a:pt x="130" y="20"/>
                  </a:lnTo>
                  <a:lnTo>
                    <a:pt x="9" y="20"/>
                  </a:lnTo>
                  <a:lnTo>
                    <a:pt x="9" y="0"/>
                  </a:lnTo>
                  <a:lnTo>
                    <a:pt x="160" y="0"/>
                  </a:lnTo>
                  <a:lnTo>
                    <a:pt x="160" y="17"/>
                  </a:lnTo>
                  <a:lnTo>
                    <a:pt x="29" y="178"/>
                  </a:lnTo>
                  <a:close/>
                </a:path>
              </a:pathLst>
            </a:custGeom>
            <a:solidFill>
              <a:srgbClr val="7977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32" name="Freeform 117"/>
            <p:cNvSpPr>
              <a:spLocks noEditPoints="1"/>
            </p:cNvSpPr>
            <p:nvPr userDrawn="1"/>
          </p:nvSpPr>
          <p:spPr bwMode="auto">
            <a:xfrm>
              <a:off x="4728" y="3991"/>
              <a:ext cx="61" cy="70"/>
            </a:xfrm>
            <a:custGeom>
              <a:avLst/>
              <a:gdLst>
                <a:gd name="T0" fmla="*/ 0 w 184"/>
                <a:gd name="T1" fmla="*/ 0 h 209"/>
                <a:gd name="T2" fmla="*/ 0 w 184"/>
                <a:gd name="T3" fmla="*/ 0 h 209"/>
                <a:gd name="T4" fmla="*/ 0 w 184"/>
                <a:gd name="T5" fmla="*/ 0 h 209"/>
                <a:gd name="T6" fmla="*/ 0 w 184"/>
                <a:gd name="T7" fmla="*/ 0 h 209"/>
                <a:gd name="T8" fmla="*/ 0 w 184"/>
                <a:gd name="T9" fmla="*/ 0 h 209"/>
                <a:gd name="T10" fmla="*/ 0 w 184"/>
                <a:gd name="T11" fmla="*/ 0 h 209"/>
                <a:gd name="T12" fmla="*/ 0 w 184"/>
                <a:gd name="T13" fmla="*/ 0 h 209"/>
                <a:gd name="T14" fmla="*/ 0 w 184"/>
                <a:gd name="T15" fmla="*/ 0 h 209"/>
                <a:gd name="T16" fmla="*/ 0 w 184"/>
                <a:gd name="T17" fmla="*/ 0 h 209"/>
                <a:gd name="T18" fmla="*/ 0 w 184"/>
                <a:gd name="T19" fmla="*/ 0 h 209"/>
                <a:gd name="T20" fmla="*/ 0 w 184"/>
                <a:gd name="T21" fmla="*/ 0 h 209"/>
                <a:gd name="T22" fmla="*/ 0 w 184"/>
                <a:gd name="T23" fmla="*/ 0 h 209"/>
                <a:gd name="T24" fmla="*/ 0 w 184"/>
                <a:gd name="T25" fmla="*/ 0 h 209"/>
                <a:gd name="T26" fmla="*/ 0 w 184"/>
                <a:gd name="T27" fmla="*/ 0 h 209"/>
                <a:gd name="T28" fmla="*/ 0 w 184"/>
                <a:gd name="T29" fmla="*/ 0 h 209"/>
                <a:gd name="T30" fmla="*/ 0 w 184"/>
                <a:gd name="T31" fmla="*/ 0 h 209"/>
                <a:gd name="T32" fmla="*/ 0 w 184"/>
                <a:gd name="T33" fmla="*/ 0 h 209"/>
                <a:gd name="T34" fmla="*/ 0 w 184"/>
                <a:gd name="T35" fmla="*/ 0 h 209"/>
                <a:gd name="T36" fmla="*/ 0 w 184"/>
                <a:gd name="T37" fmla="*/ 0 h 209"/>
                <a:gd name="T38" fmla="*/ 0 w 184"/>
                <a:gd name="T39" fmla="*/ 0 h 209"/>
                <a:gd name="T40" fmla="*/ 0 w 184"/>
                <a:gd name="T41" fmla="*/ 0 h 209"/>
                <a:gd name="T42" fmla="*/ 0 w 184"/>
                <a:gd name="T43" fmla="*/ 0 h 209"/>
                <a:gd name="T44" fmla="*/ 0 w 184"/>
                <a:gd name="T45" fmla="*/ 0 h 209"/>
                <a:gd name="T46" fmla="*/ 0 w 184"/>
                <a:gd name="T47" fmla="*/ 0 h 209"/>
                <a:gd name="T48" fmla="*/ 0 w 184"/>
                <a:gd name="T49" fmla="*/ 0 h 209"/>
                <a:gd name="T50" fmla="*/ 0 w 184"/>
                <a:gd name="T51" fmla="*/ 0 h 209"/>
                <a:gd name="T52" fmla="*/ 0 w 184"/>
                <a:gd name="T53" fmla="*/ 0 h 209"/>
                <a:gd name="T54" fmla="*/ 0 w 184"/>
                <a:gd name="T55" fmla="*/ 0 h 209"/>
                <a:gd name="T56" fmla="*/ 0 w 184"/>
                <a:gd name="T57" fmla="*/ 0 h 209"/>
                <a:gd name="T58" fmla="*/ 0 w 184"/>
                <a:gd name="T59" fmla="*/ 0 h 209"/>
                <a:gd name="T60" fmla="*/ 0 w 184"/>
                <a:gd name="T61" fmla="*/ 0 h 209"/>
                <a:gd name="T62" fmla="*/ 0 w 184"/>
                <a:gd name="T63" fmla="*/ 0 h 209"/>
                <a:gd name="T64" fmla="*/ 0 w 184"/>
                <a:gd name="T65" fmla="*/ 0 h 209"/>
                <a:gd name="T66" fmla="*/ 0 w 184"/>
                <a:gd name="T67" fmla="*/ 0 h 209"/>
                <a:gd name="T68" fmla="*/ 0 w 184"/>
                <a:gd name="T69" fmla="*/ 0 h 209"/>
                <a:gd name="T70" fmla="*/ 0 w 184"/>
                <a:gd name="T71" fmla="*/ 0 h 209"/>
                <a:gd name="T72" fmla="*/ 0 w 184"/>
                <a:gd name="T73" fmla="*/ 0 h 209"/>
                <a:gd name="T74" fmla="*/ 0 w 184"/>
                <a:gd name="T75" fmla="*/ 0 h 209"/>
                <a:gd name="T76" fmla="*/ 0 w 184"/>
                <a:gd name="T77" fmla="*/ 0 h 209"/>
                <a:gd name="T78" fmla="*/ 0 w 184"/>
                <a:gd name="T79" fmla="*/ 0 h 209"/>
                <a:gd name="T80" fmla="*/ 0 w 184"/>
                <a:gd name="T81" fmla="*/ 0 h 209"/>
                <a:gd name="T82" fmla="*/ 0 w 184"/>
                <a:gd name="T83" fmla="*/ 0 h 209"/>
                <a:gd name="T84" fmla="*/ 0 w 184"/>
                <a:gd name="T85" fmla="*/ 0 h 209"/>
                <a:gd name="T86" fmla="*/ 0 w 184"/>
                <a:gd name="T87" fmla="*/ 0 h 209"/>
                <a:gd name="T88" fmla="*/ 0 w 184"/>
                <a:gd name="T89" fmla="*/ 0 h 209"/>
                <a:gd name="T90" fmla="*/ 0 w 184"/>
                <a:gd name="T91" fmla="*/ 0 h 209"/>
                <a:gd name="T92" fmla="*/ 0 w 184"/>
                <a:gd name="T93" fmla="*/ 0 h 209"/>
                <a:gd name="T94" fmla="*/ 0 w 184"/>
                <a:gd name="T95" fmla="*/ 0 h 209"/>
                <a:gd name="T96" fmla="*/ 0 w 184"/>
                <a:gd name="T97" fmla="*/ 0 h 209"/>
                <a:gd name="T98" fmla="*/ 0 w 184"/>
                <a:gd name="T99" fmla="*/ 0 h 209"/>
                <a:gd name="T100" fmla="*/ 0 w 184"/>
                <a:gd name="T101" fmla="*/ 0 h 209"/>
                <a:gd name="T102" fmla="*/ 0 w 184"/>
                <a:gd name="T103" fmla="*/ 0 h 209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184" h="209">
                  <a:moveTo>
                    <a:pt x="137" y="96"/>
                  </a:moveTo>
                  <a:lnTo>
                    <a:pt x="136" y="96"/>
                  </a:lnTo>
                  <a:lnTo>
                    <a:pt x="133" y="99"/>
                  </a:lnTo>
                  <a:lnTo>
                    <a:pt x="127" y="101"/>
                  </a:lnTo>
                  <a:lnTo>
                    <a:pt x="122" y="103"/>
                  </a:lnTo>
                  <a:lnTo>
                    <a:pt x="117" y="104"/>
                  </a:lnTo>
                  <a:lnTo>
                    <a:pt x="84" y="109"/>
                  </a:lnTo>
                  <a:lnTo>
                    <a:pt x="55" y="115"/>
                  </a:lnTo>
                  <a:lnTo>
                    <a:pt x="49" y="117"/>
                  </a:lnTo>
                  <a:lnTo>
                    <a:pt x="42" y="121"/>
                  </a:lnTo>
                  <a:lnTo>
                    <a:pt x="37" y="124"/>
                  </a:lnTo>
                  <a:lnTo>
                    <a:pt x="32" y="127"/>
                  </a:lnTo>
                  <a:lnTo>
                    <a:pt x="29" y="132"/>
                  </a:lnTo>
                  <a:lnTo>
                    <a:pt x="26" y="137"/>
                  </a:lnTo>
                  <a:lnTo>
                    <a:pt x="25" y="143"/>
                  </a:lnTo>
                  <a:lnTo>
                    <a:pt x="24" y="150"/>
                  </a:lnTo>
                  <a:lnTo>
                    <a:pt x="25" y="158"/>
                  </a:lnTo>
                  <a:lnTo>
                    <a:pt x="28" y="166"/>
                  </a:lnTo>
                  <a:lnTo>
                    <a:pt x="31" y="172"/>
                  </a:lnTo>
                  <a:lnTo>
                    <a:pt x="38" y="179"/>
                  </a:lnTo>
                  <a:lnTo>
                    <a:pt x="44" y="183"/>
                  </a:lnTo>
                  <a:lnTo>
                    <a:pt x="52" y="186"/>
                  </a:lnTo>
                  <a:lnTo>
                    <a:pt x="59" y="189"/>
                  </a:lnTo>
                  <a:lnTo>
                    <a:pt x="68" y="189"/>
                  </a:lnTo>
                  <a:lnTo>
                    <a:pt x="74" y="189"/>
                  </a:lnTo>
                  <a:lnTo>
                    <a:pt x="82" y="188"/>
                  </a:lnTo>
                  <a:lnTo>
                    <a:pt x="89" y="186"/>
                  </a:lnTo>
                  <a:lnTo>
                    <a:pt x="95" y="185"/>
                  </a:lnTo>
                  <a:lnTo>
                    <a:pt x="100" y="182"/>
                  </a:lnTo>
                  <a:lnTo>
                    <a:pt x="106" y="180"/>
                  </a:lnTo>
                  <a:lnTo>
                    <a:pt x="111" y="177"/>
                  </a:lnTo>
                  <a:lnTo>
                    <a:pt x="117" y="172"/>
                  </a:lnTo>
                  <a:lnTo>
                    <a:pt x="121" y="168"/>
                  </a:lnTo>
                  <a:lnTo>
                    <a:pt x="125" y="164"/>
                  </a:lnTo>
                  <a:lnTo>
                    <a:pt x="128" y="158"/>
                  </a:lnTo>
                  <a:lnTo>
                    <a:pt x="132" y="153"/>
                  </a:lnTo>
                  <a:lnTo>
                    <a:pt x="134" y="146"/>
                  </a:lnTo>
                  <a:lnTo>
                    <a:pt x="136" y="141"/>
                  </a:lnTo>
                  <a:lnTo>
                    <a:pt x="137" y="134"/>
                  </a:lnTo>
                  <a:lnTo>
                    <a:pt x="137" y="127"/>
                  </a:lnTo>
                  <a:lnTo>
                    <a:pt x="137" y="96"/>
                  </a:lnTo>
                  <a:close/>
                  <a:moveTo>
                    <a:pt x="8" y="67"/>
                  </a:moveTo>
                  <a:lnTo>
                    <a:pt x="9" y="58"/>
                  </a:lnTo>
                  <a:lnTo>
                    <a:pt x="11" y="50"/>
                  </a:lnTo>
                  <a:lnTo>
                    <a:pt x="13" y="43"/>
                  </a:lnTo>
                  <a:lnTo>
                    <a:pt x="15" y="36"/>
                  </a:lnTo>
                  <a:lnTo>
                    <a:pt x="18" y="30"/>
                  </a:lnTo>
                  <a:lnTo>
                    <a:pt x="23" y="24"/>
                  </a:lnTo>
                  <a:lnTo>
                    <a:pt x="27" y="20"/>
                  </a:lnTo>
                  <a:lnTo>
                    <a:pt x="32" y="16"/>
                  </a:lnTo>
                  <a:lnTo>
                    <a:pt x="38" y="11"/>
                  </a:lnTo>
                  <a:lnTo>
                    <a:pt x="43" y="8"/>
                  </a:lnTo>
                  <a:lnTo>
                    <a:pt x="50" y="6"/>
                  </a:lnTo>
                  <a:lnTo>
                    <a:pt x="57" y="4"/>
                  </a:lnTo>
                  <a:lnTo>
                    <a:pt x="72" y="1"/>
                  </a:lnTo>
                  <a:lnTo>
                    <a:pt x="89" y="0"/>
                  </a:lnTo>
                  <a:lnTo>
                    <a:pt x="101" y="0"/>
                  </a:lnTo>
                  <a:lnTo>
                    <a:pt x="114" y="2"/>
                  </a:lnTo>
                  <a:lnTo>
                    <a:pt x="121" y="4"/>
                  </a:lnTo>
                  <a:lnTo>
                    <a:pt x="127" y="6"/>
                  </a:lnTo>
                  <a:lnTo>
                    <a:pt x="133" y="8"/>
                  </a:lnTo>
                  <a:lnTo>
                    <a:pt x="138" y="11"/>
                  </a:lnTo>
                  <a:lnTo>
                    <a:pt x="144" y="15"/>
                  </a:lnTo>
                  <a:lnTo>
                    <a:pt x="148" y="20"/>
                  </a:lnTo>
                  <a:lnTo>
                    <a:pt x="151" y="24"/>
                  </a:lnTo>
                  <a:lnTo>
                    <a:pt x="155" y="31"/>
                  </a:lnTo>
                  <a:lnTo>
                    <a:pt x="158" y="37"/>
                  </a:lnTo>
                  <a:lnTo>
                    <a:pt x="160" y="45"/>
                  </a:lnTo>
                  <a:lnTo>
                    <a:pt x="161" y="54"/>
                  </a:lnTo>
                  <a:lnTo>
                    <a:pt x="162" y="63"/>
                  </a:lnTo>
                  <a:lnTo>
                    <a:pt x="162" y="169"/>
                  </a:lnTo>
                  <a:lnTo>
                    <a:pt x="162" y="172"/>
                  </a:lnTo>
                  <a:lnTo>
                    <a:pt x="162" y="175"/>
                  </a:lnTo>
                  <a:lnTo>
                    <a:pt x="163" y="178"/>
                  </a:lnTo>
                  <a:lnTo>
                    <a:pt x="165" y="180"/>
                  </a:lnTo>
                  <a:lnTo>
                    <a:pt x="167" y="181"/>
                  </a:lnTo>
                  <a:lnTo>
                    <a:pt x="170" y="182"/>
                  </a:lnTo>
                  <a:lnTo>
                    <a:pt x="173" y="183"/>
                  </a:lnTo>
                  <a:lnTo>
                    <a:pt x="176" y="183"/>
                  </a:lnTo>
                  <a:lnTo>
                    <a:pt x="179" y="183"/>
                  </a:lnTo>
                  <a:lnTo>
                    <a:pt x="184" y="182"/>
                  </a:lnTo>
                  <a:lnTo>
                    <a:pt x="184" y="203"/>
                  </a:lnTo>
                  <a:lnTo>
                    <a:pt x="176" y="204"/>
                  </a:lnTo>
                  <a:lnTo>
                    <a:pt x="167" y="204"/>
                  </a:lnTo>
                  <a:lnTo>
                    <a:pt x="160" y="203"/>
                  </a:lnTo>
                  <a:lnTo>
                    <a:pt x="153" y="202"/>
                  </a:lnTo>
                  <a:lnTo>
                    <a:pt x="148" y="198"/>
                  </a:lnTo>
                  <a:lnTo>
                    <a:pt x="145" y="194"/>
                  </a:lnTo>
                  <a:lnTo>
                    <a:pt x="141" y="189"/>
                  </a:lnTo>
                  <a:lnTo>
                    <a:pt x="140" y="183"/>
                  </a:lnTo>
                  <a:lnTo>
                    <a:pt x="139" y="177"/>
                  </a:lnTo>
                  <a:lnTo>
                    <a:pt x="139" y="169"/>
                  </a:lnTo>
                  <a:lnTo>
                    <a:pt x="138" y="169"/>
                  </a:lnTo>
                  <a:lnTo>
                    <a:pt x="132" y="178"/>
                  </a:lnTo>
                  <a:lnTo>
                    <a:pt x="125" y="186"/>
                  </a:lnTo>
                  <a:lnTo>
                    <a:pt x="118" y="193"/>
                  </a:lnTo>
                  <a:lnTo>
                    <a:pt x="110" y="199"/>
                  </a:lnTo>
                  <a:lnTo>
                    <a:pt x="101" y="204"/>
                  </a:lnTo>
                  <a:lnTo>
                    <a:pt x="91" y="207"/>
                  </a:lnTo>
                  <a:lnTo>
                    <a:pt x="80" y="209"/>
                  </a:lnTo>
                  <a:lnTo>
                    <a:pt x="66" y="209"/>
                  </a:lnTo>
                  <a:lnTo>
                    <a:pt x="53" y="209"/>
                  </a:lnTo>
                  <a:lnTo>
                    <a:pt x="40" y="206"/>
                  </a:lnTo>
                  <a:lnTo>
                    <a:pt x="35" y="204"/>
                  </a:lnTo>
                  <a:lnTo>
                    <a:pt x="29" y="202"/>
                  </a:lnTo>
                  <a:lnTo>
                    <a:pt x="24" y="198"/>
                  </a:lnTo>
                  <a:lnTo>
                    <a:pt x="19" y="195"/>
                  </a:lnTo>
                  <a:lnTo>
                    <a:pt x="15" y="192"/>
                  </a:lnTo>
                  <a:lnTo>
                    <a:pt x="11" y="188"/>
                  </a:lnTo>
                  <a:lnTo>
                    <a:pt x="8" y="182"/>
                  </a:lnTo>
                  <a:lnTo>
                    <a:pt x="5" y="178"/>
                  </a:lnTo>
                  <a:lnTo>
                    <a:pt x="2" y="171"/>
                  </a:lnTo>
                  <a:lnTo>
                    <a:pt x="1" y="166"/>
                  </a:lnTo>
                  <a:lnTo>
                    <a:pt x="0" y="158"/>
                  </a:lnTo>
                  <a:lnTo>
                    <a:pt x="0" y="152"/>
                  </a:lnTo>
                  <a:lnTo>
                    <a:pt x="0" y="142"/>
                  </a:lnTo>
                  <a:lnTo>
                    <a:pt x="2" y="134"/>
                  </a:lnTo>
                  <a:lnTo>
                    <a:pt x="5" y="126"/>
                  </a:lnTo>
                  <a:lnTo>
                    <a:pt x="9" y="119"/>
                  </a:lnTo>
                  <a:lnTo>
                    <a:pt x="14" y="113"/>
                  </a:lnTo>
                  <a:lnTo>
                    <a:pt x="19" y="109"/>
                  </a:lnTo>
                  <a:lnTo>
                    <a:pt x="26" y="104"/>
                  </a:lnTo>
                  <a:lnTo>
                    <a:pt x="33" y="101"/>
                  </a:lnTo>
                  <a:lnTo>
                    <a:pt x="50" y="96"/>
                  </a:lnTo>
                  <a:lnTo>
                    <a:pt x="67" y="92"/>
                  </a:lnTo>
                  <a:lnTo>
                    <a:pt x="86" y="90"/>
                  </a:lnTo>
                  <a:lnTo>
                    <a:pt x="106" y="87"/>
                  </a:lnTo>
                  <a:lnTo>
                    <a:pt x="113" y="87"/>
                  </a:lnTo>
                  <a:lnTo>
                    <a:pt x="120" y="86"/>
                  </a:lnTo>
                  <a:lnTo>
                    <a:pt x="125" y="84"/>
                  </a:lnTo>
                  <a:lnTo>
                    <a:pt x="130" y="82"/>
                  </a:lnTo>
                  <a:lnTo>
                    <a:pt x="133" y="78"/>
                  </a:lnTo>
                  <a:lnTo>
                    <a:pt x="135" y="74"/>
                  </a:lnTo>
                  <a:lnTo>
                    <a:pt x="137" y="68"/>
                  </a:lnTo>
                  <a:lnTo>
                    <a:pt x="137" y="61"/>
                  </a:lnTo>
                  <a:lnTo>
                    <a:pt x="137" y="55"/>
                  </a:lnTo>
                  <a:lnTo>
                    <a:pt x="136" y="49"/>
                  </a:lnTo>
                  <a:lnTo>
                    <a:pt x="135" y="45"/>
                  </a:lnTo>
                  <a:lnTo>
                    <a:pt x="133" y="41"/>
                  </a:lnTo>
                  <a:lnTo>
                    <a:pt x="131" y="36"/>
                  </a:lnTo>
                  <a:lnTo>
                    <a:pt x="128" y="33"/>
                  </a:lnTo>
                  <a:lnTo>
                    <a:pt x="125" y="31"/>
                  </a:lnTo>
                  <a:lnTo>
                    <a:pt x="122" y="28"/>
                  </a:lnTo>
                  <a:lnTo>
                    <a:pt x="114" y="24"/>
                  </a:lnTo>
                  <a:lnTo>
                    <a:pt x="106" y="21"/>
                  </a:lnTo>
                  <a:lnTo>
                    <a:pt x="96" y="20"/>
                  </a:lnTo>
                  <a:lnTo>
                    <a:pt x="85" y="20"/>
                  </a:lnTo>
                  <a:lnTo>
                    <a:pt x="74" y="20"/>
                  </a:lnTo>
                  <a:lnTo>
                    <a:pt x="65" y="22"/>
                  </a:lnTo>
                  <a:lnTo>
                    <a:pt x="55" y="25"/>
                  </a:lnTo>
                  <a:lnTo>
                    <a:pt x="47" y="31"/>
                  </a:lnTo>
                  <a:lnTo>
                    <a:pt x="42" y="37"/>
                  </a:lnTo>
                  <a:lnTo>
                    <a:pt x="37" y="45"/>
                  </a:lnTo>
                  <a:lnTo>
                    <a:pt x="33" y="55"/>
                  </a:lnTo>
                  <a:lnTo>
                    <a:pt x="32" y="67"/>
                  </a:lnTo>
                  <a:lnTo>
                    <a:pt x="8" y="67"/>
                  </a:lnTo>
                  <a:close/>
                </a:path>
              </a:pathLst>
            </a:custGeom>
            <a:solidFill>
              <a:srgbClr val="7977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33" name="Freeform 118"/>
            <p:cNvSpPr>
              <a:spLocks/>
            </p:cNvSpPr>
            <p:nvPr userDrawn="1"/>
          </p:nvSpPr>
          <p:spPr bwMode="auto">
            <a:xfrm>
              <a:off x="4828" y="3993"/>
              <a:ext cx="55" cy="66"/>
            </a:xfrm>
            <a:custGeom>
              <a:avLst/>
              <a:gdLst>
                <a:gd name="T0" fmla="*/ 0 w 167"/>
                <a:gd name="T1" fmla="*/ 0 h 199"/>
                <a:gd name="T2" fmla="*/ 0 w 167"/>
                <a:gd name="T3" fmla="*/ 0 h 199"/>
                <a:gd name="T4" fmla="*/ 0 w 167"/>
                <a:gd name="T5" fmla="*/ 0 h 199"/>
                <a:gd name="T6" fmla="*/ 0 w 167"/>
                <a:gd name="T7" fmla="*/ 0 h 199"/>
                <a:gd name="T8" fmla="*/ 0 w 167"/>
                <a:gd name="T9" fmla="*/ 0 h 199"/>
                <a:gd name="T10" fmla="*/ 0 w 167"/>
                <a:gd name="T11" fmla="*/ 0 h 199"/>
                <a:gd name="T12" fmla="*/ 0 w 167"/>
                <a:gd name="T13" fmla="*/ 0 h 199"/>
                <a:gd name="T14" fmla="*/ 0 w 167"/>
                <a:gd name="T15" fmla="*/ 0 h 199"/>
                <a:gd name="T16" fmla="*/ 0 w 167"/>
                <a:gd name="T17" fmla="*/ 0 h 199"/>
                <a:gd name="T18" fmla="*/ 0 w 167"/>
                <a:gd name="T19" fmla="*/ 0 h 199"/>
                <a:gd name="T20" fmla="*/ 0 w 167"/>
                <a:gd name="T21" fmla="*/ 0 h 19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67" h="199">
                  <a:moveTo>
                    <a:pt x="29" y="178"/>
                  </a:moveTo>
                  <a:lnTo>
                    <a:pt x="167" y="178"/>
                  </a:lnTo>
                  <a:lnTo>
                    <a:pt x="167" y="199"/>
                  </a:lnTo>
                  <a:lnTo>
                    <a:pt x="0" y="199"/>
                  </a:lnTo>
                  <a:lnTo>
                    <a:pt x="0" y="179"/>
                  </a:lnTo>
                  <a:lnTo>
                    <a:pt x="130" y="20"/>
                  </a:lnTo>
                  <a:lnTo>
                    <a:pt x="9" y="20"/>
                  </a:lnTo>
                  <a:lnTo>
                    <a:pt x="9" y="0"/>
                  </a:lnTo>
                  <a:lnTo>
                    <a:pt x="161" y="0"/>
                  </a:lnTo>
                  <a:lnTo>
                    <a:pt x="161" y="17"/>
                  </a:lnTo>
                  <a:lnTo>
                    <a:pt x="29" y="178"/>
                  </a:lnTo>
                  <a:close/>
                </a:path>
              </a:pathLst>
            </a:custGeom>
            <a:solidFill>
              <a:srgbClr val="7977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34" name="Freeform 119"/>
            <p:cNvSpPr>
              <a:spLocks noEditPoints="1"/>
            </p:cNvSpPr>
            <p:nvPr userDrawn="1"/>
          </p:nvSpPr>
          <p:spPr bwMode="auto">
            <a:xfrm>
              <a:off x="4889" y="3991"/>
              <a:ext cx="61" cy="70"/>
            </a:xfrm>
            <a:custGeom>
              <a:avLst/>
              <a:gdLst>
                <a:gd name="T0" fmla="*/ 0 w 183"/>
                <a:gd name="T1" fmla="*/ 0 h 209"/>
                <a:gd name="T2" fmla="*/ 0 w 183"/>
                <a:gd name="T3" fmla="*/ 0 h 209"/>
                <a:gd name="T4" fmla="*/ 0 w 183"/>
                <a:gd name="T5" fmla="*/ 0 h 209"/>
                <a:gd name="T6" fmla="*/ 0 w 183"/>
                <a:gd name="T7" fmla="*/ 0 h 209"/>
                <a:gd name="T8" fmla="*/ 0 w 183"/>
                <a:gd name="T9" fmla="*/ 0 h 209"/>
                <a:gd name="T10" fmla="*/ 0 w 183"/>
                <a:gd name="T11" fmla="*/ 0 h 209"/>
                <a:gd name="T12" fmla="*/ 0 w 183"/>
                <a:gd name="T13" fmla="*/ 0 h 209"/>
                <a:gd name="T14" fmla="*/ 0 w 183"/>
                <a:gd name="T15" fmla="*/ 0 h 209"/>
                <a:gd name="T16" fmla="*/ 0 w 183"/>
                <a:gd name="T17" fmla="*/ 0 h 209"/>
                <a:gd name="T18" fmla="*/ 0 w 183"/>
                <a:gd name="T19" fmla="*/ 0 h 209"/>
                <a:gd name="T20" fmla="*/ 0 w 183"/>
                <a:gd name="T21" fmla="*/ 0 h 209"/>
                <a:gd name="T22" fmla="*/ 0 w 183"/>
                <a:gd name="T23" fmla="*/ 0 h 209"/>
                <a:gd name="T24" fmla="*/ 0 w 183"/>
                <a:gd name="T25" fmla="*/ 0 h 209"/>
                <a:gd name="T26" fmla="*/ 0 w 183"/>
                <a:gd name="T27" fmla="*/ 0 h 209"/>
                <a:gd name="T28" fmla="*/ 0 w 183"/>
                <a:gd name="T29" fmla="*/ 0 h 209"/>
                <a:gd name="T30" fmla="*/ 0 w 183"/>
                <a:gd name="T31" fmla="*/ 0 h 209"/>
                <a:gd name="T32" fmla="*/ 0 w 183"/>
                <a:gd name="T33" fmla="*/ 0 h 209"/>
                <a:gd name="T34" fmla="*/ 0 w 183"/>
                <a:gd name="T35" fmla="*/ 0 h 209"/>
                <a:gd name="T36" fmla="*/ 0 w 183"/>
                <a:gd name="T37" fmla="*/ 0 h 209"/>
                <a:gd name="T38" fmla="*/ 0 w 183"/>
                <a:gd name="T39" fmla="*/ 0 h 209"/>
                <a:gd name="T40" fmla="*/ 0 w 183"/>
                <a:gd name="T41" fmla="*/ 0 h 209"/>
                <a:gd name="T42" fmla="*/ 0 w 183"/>
                <a:gd name="T43" fmla="*/ 0 h 209"/>
                <a:gd name="T44" fmla="*/ 0 w 183"/>
                <a:gd name="T45" fmla="*/ 0 h 209"/>
                <a:gd name="T46" fmla="*/ 0 w 183"/>
                <a:gd name="T47" fmla="*/ 0 h 209"/>
                <a:gd name="T48" fmla="*/ 0 w 183"/>
                <a:gd name="T49" fmla="*/ 0 h 209"/>
                <a:gd name="T50" fmla="*/ 0 w 183"/>
                <a:gd name="T51" fmla="*/ 0 h 209"/>
                <a:gd name="T52" fmla="*/ 0 w 183"/>
                <a:gd name="T53" fmla="*/ 0 h 209"/>
                <a:gd name="T54" fmla="*/ 0 w 183"/>
                <a:gd name="T55" fmla="*/ 0 h 209"/>
                <a:gd name="T56" fmla="*/ 0 w 183"/>
                <a:gd name="T57" fmla="*/ 0 h 209"/>
                <a:gd name="T58" fmla="*/ 0 w 183"/>
                <a:gd name="T59" fmla="*/ 0 h 209"/>
                <a:gd name="T60" fmla="*/ 0 w 183"/>
                <a:gd name="T61" fmla="*/ 0 h 209"/>
                <a:gd name="T62" fmla="*/ 0 w 183"/>
                <a:gd name="T63" fmla="*/ 0 h 209"/>
                <a:gd name="T64" fmla="*/ 0 w 183"/>
                <a:gd name="T65" fmla="*/ 0 h 209"/>
                <a:gd name="T66" fmla="*/ 0 w 183"/>
                <a:gd name="T67" fmla="*/ 0 h 209"/>
                <a:gd name="T68" fmla="*/ 0 w 183"/>
                <a:gd name="T69" fmla="*/ 0 h 209"/>
                <a:gd name="T70" fmla="*/ 0 w 183"/>
                <a:gd name="T71" fmla="*/ 0 h 209"/>
                <a:gd name="T72" fmla="*/ 0 w 183"/>
                <a:gd name="T73" fmla="*/ 0 h 209"/>
                <a:gd name="T74" fmla="*/ 0 w 183"/>
                <a:gd name="T75" fmla="*/ 0 h 209"/>
                <a:gd name="T76" fmla="*/ 0 w 183"/>
                <a:gd name="T77" fmla="*/ 0 h 209"/>
                <a:gd name="T78" fmla="*/ 0 w 183"/>
                <a:gd name="T79" fmla="*/ 0 h 209"/>
                <a:gd name="T80" fmla="*/ 0 w 183"/>
                <a:gd name="T81" fmla="*/ 0 h 209"/>
                <a:gd name="T82" fmla="*/ 0 w 183"/>
                <a:gd name="T83" fmla="*/ 0 h 209"/>
                <a:gd name="T84" fmla="*/ 0 w 183"/>
                <a:gd name="T85" fmla="*/ 0 h 209"/>
                <a:gd name="T86" fmla="*/ 0 w 183"/>
                <a:gd name="T87" fmla="*/ 0 h 209"/>
                <a:gd name="T88" fmla="*/ 0 w 183"/>
                <a:gd name="T89" fmla="*/ 0 h 209"/>
                <a:gd name="T90" fmla="*/ 0 w 183"/>
                <a:gd name="T91" fmla="*/ 0 h 209"/>
                <a:gd name="T92" fmla="*/ 0 w 183"/>
                <a:gd name="T93" fmla="*/ 0 h 209"/>
                <a:gd name="T94" fmla="*/ 0 w 183"/>
                <a:gd name="T95" fmla="*/ 0 h 209"/>
                <a:gd name="T96" fmla="*/ 0 w 183"/>
                <a:gd name="T97" fmla="*/ 0 h 209"/>
                <a:gd name="T98" fmla="*/ 0 w 183"/>
                <a:gd name="T99" fmla="*/ 0 h 209"/>
                <a:gd name="T100" fmla="*/ 0 w 183"/>
                <a:gd name="T101" fmla="*/ 0 h 209"/>
                <a:gd name="T102" fmla="*/ 0 w 183"/>
                <a:gd name="T103" fmla="*/ 0 h 209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183" h="209">
                  <a:moveTo>
                    <a:pt x="137" y="96"/>
                  </a:moveTo>
                  <a:lnTo>
                    <a:pt x="136" y="96"/>
                  </a:lnTo>
                  <a:lnTo>
                    <a:pt x="133" y="99"/>
                  </a:lnTo>
                  <a:lnTo>
                    <a:pt x="127" y="101"/>
                  </a:lnTo>
                  <a:lnTo>
                    <a:pt x="122" y="103"/>
                  </a:lnTo>
                  <a:lnTo>
                    <a:pt x="117" y="104"/>
                  </a:lnTo>
                  <a:lnTo>
                    <a:pt x="84" y="109"/>
                  </a:lnTo>
                  <a:lnTo>
                    <a:pt x="55" y="115"/>
                  </a:lnTo>
                  <a:lnTo>
                    <a:pt x="48" y="117"/>
                  </a:lnTo>
                  <a:lnTo>
                    <a:pt x="42" y="121"/>
                  </a:lnTo>
                  <a:lnTo>
                    <a:pt x="37" y="124"/>
                  </a:lnTo>
                  <a:lnTo>
                    <a:pt x="32" y="127"/>
                  </a:lnTo>
                  <a:lnTo>
                    <a:pt x="29" y="132"/>
                  </a:lnTo>
                  <a:lnTo>
                    <a:pt x="26" y="137"/>
                  </a:lnTo>
                  <a:lnTo>
                    <a:pt x="25" y="143"/>
                  </a:lnTo>
                  <a:lnTo>
                    <a:pt x="24" y="150"/>
                  </a:lnTo>
                  <a:lnTo>
                    <a:pt x="25" y="158"/>
                  </a:lnTo>
                  <a:lnTo>
                    <a:pt x="28" y="166"/>
                  </a:lnTo>
                  <a:lnTo>
                    <a:pt x="32" y="172"/>
                  </a:lnTo>
                  <a:lnTo>
                    <a:pt x="38" y="179"/>
                  </a:lnTo>
                  <a:lnTo>
                    <a:pt x="44" y="183"/>
                  </a:lnTo>
                  <a:lnTo>
                    <a:pt x="52" y="186"/>
                  </a:lnTo>
                  <a:lnTo>
                    <a:pt x="59" y="189"/>
                  </a:lnTo>
                  <a:lnTo>
                    <a:pt x="68" y="189"/>
                  </a:lnTo>
                  <a:lnTo>
                    <a:pt x="75" y="189"/>
                  </a:lnTo>
                  <a:lnTo>
                    <a:pt x="82" y="188"/>
                  </a:lnTo>
                  <a:lnTo>
                    <a:pt x="88" y="186"/>
                  </a:lnTo>
                  <a:lnTo>
                    <a:pt x="95" y="185"/>
                  </a:lnTo>
                  <a:lnTo>
                    <a:pt x="100" y="182"/>
                  </a:lnTo>
                  <a:lnTo>
                    <a:pt x="107" y="180"/>
                  </a:lnTo>
                  <a:lnTo>
                    <a:pt x="112" y="177"/>
                  </a:lnTo>
                  <a:lnTo>
                    <a:pt x="117" y="172"/>
                  </a:lnTo>
                  <a:lnTo>
                    <a:pt x="121" y="168"/>
                  </a:lnTo>
                  <a:lnTo>
                    <a:pt x="125" y="164"/>
                  </a:lnTo>
                  <a:lnTo>
                    <a:pt x="128" y="158"/>
                  </a:lnTo>
                  <a:lnTo>
                    <a:pt x="132" y="153"/>
                  </a:lnTo>
                  <a:lnTo>
                    <a:pt x="134" y="146"/>
                  </a:lnTo>
                  <a:lnTo>
                    <a:pt x="136" y="141"/>
                  </a:lnTo>
                  <a:lnTo>
                    <a:pt x="137" y="134"/>
                  </a:lnTo>
                  <a:lnTo>
                    <a:pt x="137" y="127"/>
                  </a:lnTo>
                  <a:lnTo>
                    <a:pt x="137" y="96"/>
                  </a:lnTo>
                  <a:close/>
                  <a:moveTo>
                    <a:pt x="9" y="67"/>
                  </a:moveTo>
                  <a:lnTo>
                    <a:pt x="9" y="58"/>
                  </a:lnTo>
                  <a:lnTo>
                    <a:pt x="11" y="50"/>
                  </a:lnTo>
                  <a:lnTo>
                    <a:pt x="13" y="43"/>
                  </a:lnTo>
                  <a:lnTo>
                    <a:pt x="15" y="36"/>
                  </a:lnTo>
                  <a:lnTo>
                    <a:pt x="18" y="30"/>
                  </a:lnTo>
                  <a:lnTo>
                    <a:pt x="23" y="24"/>
                  </a:lnTo>
                  <a:lnTo>
                    <a:pt x="27" y="20"/>
                  </a:lnTo>
                  <a:lnTo>
                    <a:pt x="32" y="16"/>
                  </a:lnTo>
                  <a:lnTo>
                    <a:pt x="38" y="11"/>
                  </a:lnTo>
                  <a:lnTo>
                    <a:pt x="44" y="8"/>
                  </a:lnTo>
                  <a:lnTo>
                    <a:pt x="50" y="6"/>
                  </a:lnTo>
                  <a:lnTo>
                    <a:pt x="57" y="4"/>
                  </a:lnTo>
                  <a:lnTo>
                    <a:pt x="72" y="1"/>
                  </a:lnTo>
                  <a:lnTo>
                    <a:pt x="88" y="0"/>
                  </a:lnTo>
                  <a:lnTo>
                    <a:pt x="101" y="0"/>
                  </a:lnTo>
                  <a:lnTo>
                    <a:pt x="114" y="2"/>
                  </a:lnTo>
                  <a:lnTo>
                    <a:pt x="121" y="4"/>
                  </a:lnTo>
                  <a:lnTo>
                    <a:pt x="127" y="6"/>
                  </a:lnTo>
                  <a:lnTo>
                    <a:pt x="133" y="8"/>
                  </a:lnTo>
                  <a:lnTo>
                    <a:pt x="138" y="11"/>
                  </a:lnTo>
                  <a:lnTo>
                    <a:pt x="144" y="15"/>
                  </a:lnTo>
                  <a:lnTo>
                    <a:pt x="148" y="20"/>
                  </a:lnTo>
                  <a:lnTo>
                    <a:pt x="152" y="24"/>
                  </a:lnTo>
                  <a:lnTo>
                    <a:pt x="155" y="31"/>
                  </a:lnTo>
                  <a:lnTo>
                    <a:pt x="158" y="37"/>
                  </a:lnTo>
                  <a:lnTo>
                    <a:pt x="160" y="45"/>
                  </a:lnTo>
                  <a:lnTo>
                    <a:pt x="161" y="54"/>
                  </a:lnTo>
                  <a:lnTo>
                    <a:pt x="162" y="63"/>
                  </a:lnTo>
                  <a:lnTo>
                    <a:pt x="162" y="169"/>
                  </a:lnTo>
                  <a:lnTo>
                    <a:pt x="162" y="172"/>
                  </a:lnTo>
                  <a:lnTo>
                    <a:pt x="162" y="175"/>
                  </a:lnTo>
                  <a:lnTo>
                    <a:pt x="163" y="178"/>
                  </a:lnTo>
                  <a:lnTo>
                    <a:pt x="165" y="180"/>
                  </a:lnTo>
                  <a:lnTo>
                    <a:pt x="167" y="181"/>
                  </a:lnTo>
                  <a:lnTo>
                    <a:pt x="169" y="182"/>
                  </a:lnTo>
                  <a:lnTo>
                    <a:pt x="173" y="183"/>
                  </a:lnTo>
                  <a:lnTo>
                    <a:pt x="176" y="183"/>
                  </a:lnTo>
                  <a:lnTo>
                    <a:pt x="179" y="183"/>
                  </a:lnTo>
                  <a:lnTo>
                    <a:pt x="183" y="182"/>
                  </a:lnTo>
                  <a:lnTo>
                    <a:pt x="183" y="203"/>
                  </a:lnTo>
                  <a:lnTo>
                    <a:pt x="176" y="204"/>
                  </a:lnTo>
                  <a:lnTo>
                    <a:pt x="167" y="204"/>
                  </a:lnTo>
                  <a:lnTo>
                    <a:pt x="160" y="203"/>
                  </a:lnTo>
                  <a:lnTo>
                    <a:pt x="153" y="202"/>
                  </a:lnTo>
                  <a:lnTo>
                    <a:pt x="148" y="198"/>
                  </a:lnTo>
                  <a:lnTo>
                    <a:pt x="145" y="194"/>
                  </a:lnTo>
                  <a:lnTo>
                    <a:pt x="141" y="189"/>
                  </a:lnTo>
                  <a:lnTo>
                    <a:pt x="140" y="183"/>
                  </a:lnTo>
                  <a:lnTo>
                    <a:pt x="139" y="177"/>
                  </a:lnTo>
                  <a:lnTo>
                    <a:pt x="139" y="169"/>
                  </a:lnTo>
                  <a:lnTo>
                    <a:pt x="138" y="169"/>
                  </a:lnTo>
                  <a:lnTo>
                    <a:pt x="132" y="178"/>
                  </a:lnTo>
                  <a:lnTo>
                    <a:pt x="125" y="186"/>
                  </a:lnTo>
                  <a:lnTo>
                    <a:pt x="118" y="193"/>
                  </a:lnTo>
                  <a:lnTo>
                    <a:pt x="110" y="199"/>
                  </a:lnTo>
                  <a:lnTo>
                    <a:pt x="101" y="204"/>
                  </a:lnTo>
                  <a:lnTo>
                    <a:pt x="92" y="207"/>
                  </a:lnTo>
                  <a:lnTo>
                    <a:pt x="80" y="209"/>
                  </a:lnTo>
                  <a:lnTo>
                    <a:pt x="66" y="209"/>
                  </a:lnTo>
                  <a:lnTo>
                    <a:pt x="53" y="209"/>
                  </a:lnTo>
                  <a:lnTo>
                    <a:pt x="40" y="206"/>
                  </a:lnTo>
                  <a:lnTo>
                    <a:pt x="34" y="204"/>
                  </a:lnTo>
                  <a:lnTo>
                    <a:pt x="29" y="202"/>
                  </a:lnTo>
                  <a:lnTo>
                    <a:pt x="24" y="198"/>
                  </a:lnTo>
                  <a:lnTo>
                    <a:pt x="19" y="195"/>
                  </a:lnTo>
                  <a:lnTo>
                    <a:pt x="15" y="192"/>
                  </a:lnTo>
                  <a:lnTo>
                    <a:pt x="11" y="188"/>
                  </a:lnTo>
                  <a:lnTo>
                    <a:pt x="7" y="182"/>
                  </a:lnTo>
                  <a:lnTo>
                    <a:pt x="5" y="178"/>
                  </a:lnTo>
                  <a:lnTo>
                    <a:pt x="3" y="171"/>
                  </a:lnTo>
                  <a:lnTo>
                    <a:pt x="1" y="166"/>
                  </a:lnTo>
                  <a:lnTo>
                    <a:pt x="0" y="158"/>
                  </a:lnTo>
                  <a:lnTo>
                    <a:pt x="0" y="152"/>
                  </a:lnTo>
                  <a:lnTo>
                    <a:pt x="0" y="142"/>
                  </a:lnTo>
                  <a:lnTo>
                    <a:pt x="2" y="134"/>
                  </a:lnTo>
                  <a:lnTo>
                    <a:pt x="5" y="126"/>
                  </a:lnTo>
                  <a:lnTo>
                    <a:pt x="9" y="119"/>
                  </a:lnTo>
                  <a:lnTo>
                    <a:pt x="14" y="113"/>
                  </a:lnTo>
                  <a:lnTo>
                    <a:pt x="19" y="109"/>
                  </a:lnTo>
                  <a:lnTo>
                    <a:pt x="26" y="104"/>
                  </a:lnTo>
                  <a:lnTo>
                    <a:pt x="33" y="101"/>
                  </a:lnTo>
                  <a:lnTo>
                    <a:pt x="50" y="96"/>
                  </a:lnTo>
                  <a:lnTo>
                    <a:pt x="68" y="92"/>
                  </a:lnTo>
                  <a:lnTo>
                    <a:pt x="86" y="90"/>
                  </a:lnTo>
                  <a:lnTo>
                    <a:pt x="106" y="87"/>
                  </a:lnTo>
                  <a:lnTo>
                    <a:pt x="113" y="87"/>
                  </a:lnTo>
                  <a:lnTo>
                    <a:pt x="120" y="86"/>
                  </a:lnTo>
                  <a:lnTo>
                    <a:pt x="125" y="84"/>
                  </a:lnTo>
                  <a:lnTo>
                    <a:pt x="129" y="82"/>
                  </a:lnTo>
                  <a:lnTo>
                    <a:pt x="133" y="78"/>
                  </a:lnTo>
                  <a:lnTo>
                    <a:pt x="135" y="74"/>
                  </a:lnTo>
                  <a:lnTo>
                    <a:pt x="137" y="68"/>
                  </a:lnTo>
                  <a:lnTo>
                    <a:pt x="137" y="61"/>
                  </a:lnTo>
                  <a:lnTo>
                    <a:pt x="137" y="55"/>
                  </a:lnTo>
                  <a:lnTo>
                    <a:pt x="136" y="49"/>
                  </a:lnTo>
                  <a:lnTo>
                    <a:pt x="135" y="45"/>
                  </a:lnTo>
                  <a:lnTo>
                    <a:pt x="133" y="41"/>
                  </a:lnTo>
                  <a:lnTo>
                    <a:pt x="131" y="36"/>
                  </a:lnTo>
                  <a:lnTo>
                    <a:pt x="128" y="33"/>
                  </a:lnTo>
                  <a:lnTo>
                    <a:pt x="125" y="31"/>
                  </a:lnTo>
                  <a:lnTo>
                    <a:pt x="122" y="28"/>
                  </a:lnTo>
                  <a:lnTo>
                    <a:pt x="114" y="24"/>
                  </a:lnTo>
                  <a:lnTo>
                    <a:pt x="106" y="21"/>
                  </a:lnTo>
                  <a:lnTo>
                    <a:pt x="96" y="20"/>
                  </a:lnTo>
                  <a:lnTo>
                    <a:pt x="85" y="20"/>
                  </a:lnTo>
                  <a:lnTo>
                    <a:pt x="74" y="20"/>
                  </a:lnTo>
                  <a:lnTo>
                    <a:pt x="65" y="22"/>
                  </a:lnTo>
                  <a:lnTo>
                    <a:pt x="56" y="25"/>
                  </a:lnTo>
                  <a:lnTo>
                    <a:pt x="47" y="31"/>
                  </a:lnTo>
                  <a:lnTo>
                    <a:pt x="42" y="37"/>
                  </a:lnTo>
                  <a:lnTo>
                    <a:pt x="37" y="45"/>
                  </a:lnTo>
                  <a:lnTo>
                    <a:pt x="33" y="55"/>
                  </a:lnTo>
                  <a:lnTo>
                    <a:pt x="32" y="67"/>
                  </a:lnTo>
                  <a:lnTo>
                    <a:pt x="9" y="67"/>
                  </a:lnTo>
                  <a:close/>
                </a:path>
              </a:pathLst>
            </a:custGeom>
            <a:solidFill>
              <a:srgbClr val="7977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35" name="Freeform 120"/>
            <p:cNvSpPr>
              <a:spLocks noEditPoints="1"/>
            </p:cNvSpPr>
            <p:nvPr userDrawn="1"/>
          </p:nvSpPr>
          <p:spPr bwMode="auto">
            <a:xfrm>
              <a:off x="4959" y="3991"/>
              <a:ext cx="61" cy="93"/>
            </a:xfrm>
            <a:custGeom>
              <a:avLst/>
              <a:gdLst>
                <a:gd name="T0" fmla="*/ 0 w 184"/>
                <a:gd name="T1" fmla="*/ 0 h 277"/>
                <a:gd name="T2" fmla="*/ 0 w 184"/>
                <a:gd name="T3" fmla="*/ 0 h 277"/>
                <a:gd name="T4" fmla="*/ 0 w 184"/>
                <a:gd name="T5" fmla="*/ 0 h 277"/>
                <a:gd name="T6" fmla="*/ 0 w 184"/>
                <a:gd name="T7" fmla="*/ 0 h 277"/>
                <a:gd name="T8" fmla="*/ 0 w 184"/>
                <a:gd name="T9" fmla="*/ 0 h 277"/>
                <a:gd name="T10" fmla="*/ 0 w 184"/>
                <a:gd name="T11" fmla="*/ 0 h 277"/>
                <a:gd name="T12" fmla="*/ 0 w 184"/>
                <a:gd name="T13" fmla="*/ 0 h 277"/>
                <a:gd name="T14" fmla="*/ 0 w 184"/>
                <a:gd name="T15" fmla="*/ 0 h 277"/>
                <a:gd name="T16" fmla="*/ 0 w 184"/>
                <a:gd name="T17" fmla="*/ 0 h 277"/>
                <a:gd name="T18" fmla="*/ 0 w 184"/>
                <a:gd name="T19" fmla="*/ 0 h 277"/>
                <a:gd name="T20" fmla="*/ 0 w 184"/>
                <a:gd name="T21" fmla="*/ 0 h 277"/>
                <a:gd name="T22" fmla="*/ 0 w 184"/>
                <a:gd name="T23" fmla="*/ 0 h 277"/>
                <a:gd name="T24" fmla="*/ 0 w 184"/>
                <a:gd name="T25" fmla="*/ 0 h 277"/>
                <a:gd name="T26" fmla="*/ 0 w 184"/>
                <a:gd name="T27" fmla="*/ 0 h 277"/>
                <a:gd name="T28" fmla="*/ 0 w 184"/>
                <a:gd name="T29" fmla="*/ 0 h 277"/>
                <a:gd name="T30" fmla="*/ 0 w 184"/>
                <a:gd name="T31" fmla="*/ 0 h 277"/>
                <a:gd name="T32" fmla="*/ 0 w 184"/>
                <a:gd name="T33" fmla="*/ 0 h 277"/>
                <a:gd name="T34" fmla="*/ 0 w 184"/>
                <a:gd name="T35" fmla="*/ 0 h 277"/>
                <a:gd name="T36" fmla="*/ 0 w 184"/>
                <a:gd name="T37" fmla="*/ 0 h 277"/>
                <a:gd name="T38" fmla="*/ 0 w 184"/>
                <a:gd name="T39" fmla="*/ 0 h 277"/>
                <a:gd name="T40" fmla="*/ 0 w 184"/>
                <a:gd name="T41" fmla="*/ 0 h 277"/>
                <a:gd name="T42" fmla="*/ 0 w 184"/>
                <a:gd name="T43" fmla="*/ 0 h 277"/>
                <a:gd name="T44" fmla="*/ 0 w 184"/>
                <a:gd name="T45" fmla="*/ 0 h 277"/>
                <a:gd name="T46" fmla="*/ 0 w 184"/>
                <a:gd name="T47" fmla="*/ 0 h 277"/>
                <a:gd name="T48" fmla="*/ 0 w 184"/>
                <a:gd name="T49" fmla="*/ 0 h 277"/>
                <a:gd name="T50" fmla="*/ 0 w 184"/>
                <a:gd name="T51" fmla="*/ 0 h 277"/>
                <a:gd name="T52" fmla="*/ 0 w 184"/>
                <a:gd name="T53" fmla="*/ 0 h 277"/>
                <a:gd name="T54" fmla="*/ 0 w 184"/>
                <a:gd name="T55" fmla="*/ 0 h 277"/>
                <a:gd name="T56" fmla="*/ 0 w 184"/>
                <a:gd name="T57" fmla="*/ 0 h 277"/>
                <a:gd name="T58" fmla="*/ 0 w 184"/>
                <a:gd name="T59" fmla="*/ 0 h 277"/>
                <a:gd name="T60" fmla="*/ 0 w 184"/>
                <a:gd name="T61" fmla="*/ 0 h 277"/>
                <a:gd name="T62" fmla="*/ 0 w 184"/>
                <a:gd name="T63" fmla="*/ 0 h 277"/>
                <a:gd name="T64" fmla="*/ 0 w 184"/>
                <a:gd name="T65" fmla="*/ 0 h 277"/>
                <a:gd name="T66" fmla="*/ 0 w 184"/>
                <a:gd name="T67" fmla="*/ 0 h 277"/>
                <a:gd name="T68" fmla="*/ 0 w 184"/>
                <a:gd name="T69" fmla="*/ 0 h 277"/>
                <a:gd name="T70" fmla="*/ 0 w 184"/>
                <a:gd name="T71" fmla="*/ 0 h 277"/>
                <a:gd name="T72" fmla="*/ 0 w 184"/>
                <a:gd name="T73" fmla="*/ 0 h 277"/>
                <a:gd name="T74" fmla="*/ 0 w 184"/>
                <a:gd name="T75" fmla="*/ 0 h 277"/>
                <a:gd name="T76" fmla="*/ 0 w 184"/>
                <a:gd name="T77" fmla="*/ 0 h 277"/>
                <a:gd name="T78" fmla="*/ 0 w 184"/>
                <a:gd name="T79" fmla="*/ 0 h 277"/>
                <a:gd name="T80" fmla="*/ 0 w 184"/>
                <a:gd name="T81" fmla="*/ 0 h 277"/>
                <a:gd name="T82" fmla="*/ 0 w 184"/>
                <a:gd name="T83" fmla="*/ 0 h 277"/>
                <a:gd name="T84" fmla="*/ 0 w 184"/>
                <a:gd name="T85" fmla="*/ 0 h 277"/>
                <a:gd name="T86" fmla="*/ 0 w 184"/>
                <a:gd name="T87" fmla="*/ 0 h 277"/>
                <a:gd name="T88" fmla="*/ 0 w 184"/>
                <a:gd name="T89" fmla="*/ 0 h 277"/>
                <a:gd name="T90" fmla="*/ 0 w 184"/>
                <a:gd name="T91" fmla="*/ 0 h 277"/>
                <a:gd name="T92" fmla="*/ 0 w 184"/>
                <a:gd name="T93" fmla="*/ 0 h 277"/>
                <a:gd name="T94" fmla="*/ 0 w 184"/>
                <a:gd name="T95" fmla="*/ 0 h 277"/>
                <a:gd name="T96" fmla="*/ 0 w 184"/>
                <a:gd name="T97" fmla="*/ 0 h 277"/>
                <a:gd name="T98" fmla="*/ 0 w 184"/>
                <a:gd name="T99" fmla="*/ 0 h 277"/>
                <a:gd name="T100" fmla="*/ 0 w 184"/>
                <a:gd name="T101" fmla="*/ 0 h 277"/>
                <a:gd name="T102" fmla="*/ 0 w 184"/>
                <a:gd name="T103" fmla="*/ 0 h 277"/>
                <a:gd name="T104" fmla="*/ 0 w 184"/>
                <a:gd name="T105" fmla="*/ 0 h 277"/>
                <a:gd name="T106" fmla="*/ 0 w 184"/>
                <a:gd name="T107" fmla="*/ 0 h 277"/>
                <a:gd name="T108" fmla="*/ 0 w 184"/>
                <a:gd name="T109" fmla="*/ 0 h 277"/>
                <a:gd name="T110" fmla="*/ 0 w 184"/>
                <a:gd name="T111" fmla="*/ 0 h 277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184" h="277">
                  <a:moveTo>
                    <a:pt x="94" y="20"/>
                  </a:moveTo>
                  <a:lnTo>
                    <a:pt x="85" y="20"/>
                  </a:lnTo>
                  <a:lnTo>
                    <a:pt x="76" y="21"/>
                  </a:lnTo>
                  <a:lnTo>
                    <a:pt x="68" y="23"/>
                  </a:lnTo>
                  <a:lnTo>
                    <a:pt x="61" y="27"/>
                  </a:lnTo>
                  <a:lnTo>
                    <a:pt x="54" y="31"/>
                  </a:lnTo>
                  <a:lnTo>
                    <a:pt x="49" y="35"/>
                  </a:lnTo>
                  <a:lnTo>
                    <a:pt x="44" y="40"/>
                  </a:lnTo>
                  <a:lnTo>
                    <a:pt x="39" y="45"/>
                  </a:lnTo>
                  <a:lnTo>
                    <a:pt x="36" y="51"/>
                  </a:lnTo>
                  <a:lnTo>
                    <a:pt x="33" y="58"/>
                  </a:lnTo>
                  <a:lnTo>
                    <a:pt x="31" y="65"/>
                  </a:lnTo>
                  <a:lnTo>
                    <a:pt x="29" y="72"/>
                  </a:lnTo>
                  <a:lnTo>
                    <a:pt x="25" y="88"/>
                  </a:lnTo>
                  <a:lnTo>
                    <a:pt x="25" y="104"/>
                  </a:lnTo>
                  <a:lnTo>
                    <a:pt x="26" y="119"/>
                  </a:lnTo>
                  <a:lnTo>
                    <a:pt x="29" y="135"/>
                  </a:lnTo>
                  <a:lnTo>
                    <a:pt x="31" y="142"/>
                  </a:lnTo>
                  <a:lnTo>
                    <a:pt x="34" y="150"/>
                  </a:lnTo>
                  <a:lnTo>
                    <a:pt x="37" y="156"/>
                  </a:lnTo>
                  <a:lnTo>
                    <a:pt x="40" y="163"/>
                  </a:lnTo>
                  <a:lnTo>
                    <a:pt x="45" y="168"/>
                  </a:lnTo>
                  <a:lnTo>
                    <a:pt x="50" y="173"/>
                  </a:lnTo>
                  <a:lnTo>
                    <a:pt x="56" y="178"/>
                  </a:lnTo>
                  <a:lnTo>
                    <a:pt x="62" y="182"/>
                  </a:lnTo>
                  <a:lnTo>
                    <a:pt x="70" y="185"/>
                  </a:lnTo>
                  <a:lnTo>
                    <a:pt x="77" y="188"/>
                  </a:lnTo>
                  <a:lnTo>
                    <a:pt x="86" y="189"/>
                  </a:lnTo>
                  <a:lnTo>
                    <a:pt x="94" y="189"/>
                  </a:lnTo>
                  <a:lnTo>
                    <a:pt x="103" y="189"/>
                  </a:lnTo>
                  <a:lnTo>
                    <a:pt x="111" y="188"/>
                  </a:lnTo>
                  <a:lnTo>
                    <a:pt x="118" y="185"/>
                  </a:lnTo>
                  <a:lnTo>
                    <a:pt x="125" y="182"/>
                  </a:lnTo>
                  <a:lnTo>
                    <a:pt x="130" y="178"/>
                  </a:lnTo>
                  <a:lnTo>
                    <a:pt x="135" y="173"/>
                  </a:lnTo>
                  <a:lnTo>
                    <a:pt x="140" y="168"/>
                  </a:lnTo>
                  <a:lnTo>
                    <a:pt x="144" y="163"/>
                  </a:lnTo>
                  <a:lnTo>
                    <a:pt x="148" y="156"/>
                  </a:lnTo>
                  <a:lnTo>
                    <a:pt x="152" y="150"/>
                  </a:lnTo>
                  <a:lnTo>
                    <a:pt x="154" y="142"/>
                  </a:lnTo>
                  <a:lnTo>
                    <a:pt x="156" y="135"/>
                  </a:lnTo>
                  <a:lnTo>
                    <a:pt x="159" y="119"/>
                  </a:lnTo>
                  <a:lnTo>
                    <a:pt x="159" y="104"/>
                  </a:lnTo>
                  <a:lnTo>
                    <a:pt x="159" y="89"/>
                  </a:lnTo>
                  <a:lnTo>
                    <a:pt x="156" y="74"/>
                  </a:lnTo>
                  <a:lnTo>
                    <a:pt x="154" y="67"/>
                  </a:lnTo>
                  <a:lnTo>
                    <a:pt x="152" y="60"/>
                  </a:lnTo>
                  <a:lnTo>
                    <a:pt x="148" y="53"/>
                  </a:lnTo>
                  <a:lnTo>
                    <a:pt x="144" y="47"/>
                  </a:lnTo>
                  <a:lnTo>
                    <a:pt x="140" y="41"/>
                  </a:lnTo>
                  <a:lnTo>
                    <a:pt x="135" y="36"/>
                  </a:lnTo>
                  <a:lnTo>
                    <a:pt x="130" y="31"/>
                  </a:lnTo>
                  <a:lnTo>
                    <a:pt x="125" y="28"/>
                  </a:lnTo>
                  <a:lnTo>
                    <a:pt x="118" y="24"/>
                  </a:lnTo>
                  <a:lnTo>
                    <a:pt x="111" y="22"/>
                  </a:lnTo>
                  <a:lnTo>
                    <a:pt x="103" y="20"/>
                  </a:lnTo>
                  <a:lnTo>
                    <a:pt x="94" y="20"/>
                  </a:lnTo>
                  <a:close/>
                  <a:moveTo>
                    <a:pt x="0" y="5"/>
                  </a:moveTo>
                  <a:lnTo>
                    <a:pt x="23" y="5"/>
                  </a:lnTo>
                  <a:lnTo>
                    <a:pt x="23" y="43"/>
                  </a:lnTo>
                  <a:lnTo>
                    <a:pt x="24" y="43"/>
                  </a:lnTo>
                  <a:lnTo>
                    <a:pt x="29" y="33"/>
                  </a:lnTo>
                  <a:lnTo>
                    <a:pt x="35" y="24"/>
                  </a:lnTo>
                  <a:lnTo>
                    <a:pt x="43" y="17"/>
                  </a:lnTo>
                  <a:lnTo>
                    <a:pt x="51" y="11"/>
                  </a:lnTo>
                  <a:lnTo>
                    <a:pt x="61" y="6"/>
                  </a:lnTo>
                  <a:lnTo>
                    <a:pt x="72" y="3"/>
                  </a:lnTo>
                  <a:lnTo>
                    <a:pt x="83" y="1"/>
                  </a:lnTo>
                  <a:lnTo>
                    <a:pt x="94" y="0"/>
                  </a:lnTo>
                  <a:lnTo>
                    <a:pt x="105" y="0"/>
                  </a:lnTo>
                  <a:lnTo>
                    <a:pt x="116" y="2"/>
                  </a:lnTo>
                  <a:lnTo>
                    <a:pt x="126" y="4"/>
                  </a:lnTo>
                  <a:lnTo>
                    <a:pt x="134" y="8"/>
                  </a:lnTo>
                  <a:lnTo>
                    <a:pt x="142" y="13"/>
                  </a:lnTo>
                  <a:lnTo>
                    <a:pt x="149" y="18"/>
                  </a:lnTo>
                  <a:lnTo>
                    <a:pt x="156" y="24"/>
                  </a:lnTo>
                  <a:lnTo>
                    <a:pt x="161" y="31"/>
                  </a:lnTo>
                  <a:lnTo>
                    <a:pt x="167" y="38"/>
                  </a:lnTo>
                  <a:lnTo>
                    <a:pt x="171" y="46"/>
                  </a:lnTo>
                  <a:lnTo>
                    <a:pt x="175" y="55"/>
                  </a:lnTo>
                  <a:lnTo>
                    <a:pt x="179" y="64"/>
                  </a:lnTo>
                  <a:lnTo>
                    <a:pt x="181" y="74"/>
                  </a:lnTo>
                  <a:lnTo>
                    <a:pt x="183" y="84"/>
                  </a:lnTo>
                  <a:lnTo>
                    <a:pt x="184" y="94"/>
                  </a:lnTo>
                  <a:lnTo>
                    <a:pt x="184" y="104"/>
                  </a:lnTo>
                  <a:lnTo>
                    <a:pt x="184" y="115"/>
                  </a:lnTo>
                  <a:lnTo>
                    <a:pt x="183" y="125"/>
                  </a:lnTo>
                  <a:lnTo>
                    <a:pt x="181" y="136"/>
                  </a:lnTo>
                  <a:lnTo>
                    <a:pt x="179" y="144"/>
                  </a:lnTo>
                  <a:lnTo>
                    <a:pt x="175" y="154"/>
                  </a:lnTo>
                  <a:lnTo>
                    <a:pt x="171" y="163"/>
                  </a:lnTo>
                  <a:lnTo>
                    <a:pt x="167" y="170"/>
                  </a:lnTo>
                  <a:lnTo>
                    <a:pt x="161" y="178"/>
                  </a:lnTo>
                  <a:lnTo>
                    <a:pt x="156" y="185"/>
                  </a:lnTo>
                  <a:lnTo>
                    <a:pt x="149" y="191"/>
                  </a:lnTo>
                  <a:lnTo>
                    <a:pt x="142" y="196"/>
                  </a:lnTo>
                  <a:lnTo>
                    <a:pt x="134" y="200"/>
                  </a:lnTo>
                  <a:lnTo>
                    <a:pt x="126" y="205"/>
                  </a:lnTo>
                  <a:lnTo>
                    <a:pt x="116" y="207"/>
                  </a:lnTo>
                  <a:lnTo>
                    <a:pt x="105" y="209"/>
                  </a:lnTo>
                  <a:lnTo>
                    <a:pt x="94" y="209"/>
                  </a:lnTo>
                  <a:lnTo>
                    <a:pt x="84" y="209"/>
                  </a:lnTo>
                  <a:lnTo>
                    <a:pt x="73" y="207"/>
                  </a:lnTo>
                  <a:lnTo>
                    <a:pt x="63" y="204"/>
                  </a:lnTo>
                  <a:lnTo>
                    <a:pt x="53" y="198"/>
                  </a:lnTo>
                  <a:lnTo>
                    <a:pt x="45" y="193"/>
                  </a:lnTo>
                  <a:lnTo>
                    <a:pt x="37" y="185"/>
                  </a:lnTo>
                  <a:lnTo>
                    <a:pt x="31" y="176"/>
                  </a:lnTo>
                  <a:lnTo>
                    <a:pt x="26" y="166"/>
                  </a:lnTo>
                  <a:lnTo>
                    <a:pt x="25" y="166"/>
                  </a:lnTo>
                  <a:lnTo>
                    <a:pt x="25" y="277"/>
                  </a:lnTo>
                  <a:lnTo>
                    <a:pt x="0" y="277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7977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36" name="Freeform 121"/>
            <p:cNvSpPr>
              <a:spLocks noEditPoints="1"/>
            </p:cNvSpPr>
            <p:nvPr userDrawn="1"/>
          </p:nvSpPr>
          <p:spPr bwMode="auto">
            <a:xfrm>
              <a:off x="5029" y="3991"/>
              <a:ext cx="63" cy="70"/>
            </a:xfrm>
            <a:custGeom>
              <a:avLst/>
              <a:gdLst>
                <a:gd name="T0" fmla="*/ 0 w 188"/>
                <a:gd name="T1" fmla="*/ 0 h 209"/>
                <a:gd name="T2" fmla="*/ 0 w 188"/>
                <a:gd name="T3" fmla="*/ 0 h 209"/>
                <a:gd name="T4" fmla="*/ 0 w 188"/>
                <a:gd name="T5" fmla="*/ 0 h 209"/>
                <a:gd name="T6" fmla="*/ 0 w 188"/>
                <a:gd name="T7" fmla="*/ 0 h 209"/>
                <a:gd name="T8" fmla="*/ 0 w 188"/>
                <a:gd name="T9" fmla="*/ 0 h 209"/>
                <a:gd name="T10" fmla="*/ 0 w 188"/>
                <a:gd name="T11" fmla="*/ 0 h 209"/>
                <a:gd name="T12" fmla="*/ 0 w 188"/>
                <a:gd name="T13" fmla="*/ 0 h 209"/>
                <a:gd name="T14" fmla="*/ 0 w 188"/>
                <a:gd name="T15" fmla="*/ 0 h 209"/>
                <a:gd name="T16" fmla="*/ 0 w 188"/>
                <a:gd name="T17" fmla="*/ 0 h 209"/>
                <a:gd name="T18" fmla="*/ 0 w 188"/>
                <a:gd name="T19" fmla="*/ 0 h 209"/>
                <a:gd name="T20" fmla="*/ 0 w 188"/>
                <a:gd name="T21" fmla="*/ 0 h 209"/>
                <a:gd name="T22" fmla="*/ 0 w 188"/>
                <a:gd name="T23" fmla="*/ 0 h 209"/>
                <a:gd name="T24" fmla="*/ 0 w 188"/>
                <a:gd name="T25" fmla="*/ 0 h 209"/>
                <a:gd name="T26" fmla="*/ 0 w 188"/>
                <a:gd name="T27" fmla="*/ 0 h 209"/>
                <a:gd name="T28" fmla="*/ 0 w 188"/>
                <a:gd name="T29" fmla="*/ 0 h 209"/>
                <a:gd name="T30" fmla="*/ 0 w 188"/>
                <a:gd name="T31" fmla="*/ 0 h 209"/>
                <a:gd name="T32" fmla="*/ 0 w 188"/>
                <a:gd name="T33" fmla="*/ 0 h 209"/>
                <a:gd name="T34" fmla="*/ 0 w 188"/>
                <a:gd name="T35" fmla="*/ 0 h 209"/>
                <a:gd name="T36" fmla="*/ 0 w 188"/>
                <a:gd name="T37" fmla="*/ 0 h 209"/>
                <a:gd name="T38" fmla="*/ 0 w 188"/>
                <a:gd name="T39" fmla="*/ 0 h 209"/>
                <a:gd name="T40" fmla="*/ 0 w 188"/>
                <a:gd name="T41" fmla="*/ 0 h 209"/>
                <a:gd name="T42" fmla="*/ 0 w 188"/>
                <a:gd name="T43" fmla="*/ 0 h 209"/>
                <a:gd name="T44" fmla="*/ 0 w 188"/>
                <a:gd name="T45" fmla="*/ 0 h 209"/>
                <a:gd name="T46" fmla="*/ 0 w 188"/>
                <a:gd name="T47" fmla="*/ 0 h 209"/>
                <a:gd name="T48" fmla="*/ 0 w 188"/>
                <a:gd name="T49" fmla="*/ 0 h 209"/>
                <a:gd name="T50" fmla="*/ 0 w 188"/>
                <a:gd name="T51" fmla="*/ 0 h 209"/>
                <a:gd name="T52" fmla="*/ 0 w 188"/>
                <a:gd name="T53" fmla="*/ 0 h 209"/>
                <a:gd name="T54" fmla="*/ 0 w 188"/>
                <a:gd name="T55" fmla="*/ 0 h 209"/>
                <a:gd name="T56" fmla="*/ 0 w 188"/>
                <a:gd name="T57" fmla="*/ 0 h 209"/>
                <a:gd name="T58" fmla="*/ 0 w 188"/>
                <a:gd name="T59" fmla="*/ 0 h 209"/>
                <a:gd name="T60" fmla="*/ 0 w 188"/>
                <a:gd name="T61" fmla="*/ 0 h 209"/>
                <a:gd name="T62" fmla="*/ 0 w 188"/>
                <a:gd name="T63" fmla="*/ 0 h 209"/>
                <a:gd name="T64" fmla="*/ 0 w 188"/>
                <a:gd name="T65" fmla="*/ 0 h 209"/>
                <a:gd name="T66" fmla="*/ 0 w 188"/>
                <a:gd name="T67" fmla="*/ 0 h 209"/>
                <a:gd name="T68" fmla="*/ 0 w 188"/>
                <a:gd name="T69" fmla="*/ 0 h 209"/>
                <a:gd name="T70" fmla="*/ 0 w 188"/>
                <a:gd name="T71" fmla="*/ 0 h 209"/>
                <a:gd name="T72" fmla="*/ 0 w 188"/>
                <a:gd name="T73" fmla="*/ 0 h 209"/>
                <a:gd name="T74" fmla="*/ 0 w 188"/>
                <a:gd name="T75" fmla="*/ 0 h 209"/>
                <a:gd name="T76" fmla="*/ 0 w 188"/>
                <a:gd name="T77" fmla="*/ 0 h 209"/>
                <a:gd name="T78" fmla="*/ 0 w 188"/>
                <a:gd name="T79" fmla="*/ 0 h 209"/>
                <a:gd name="T80" fmla="*/ 0 w 188"/>
                <a:gd name="T81" fmla="*/ 0 h 209"/>
                <a:gd name="T82" fmla="*/ 0 w 188"/>
                <a:gd name="T83" fmla="*/ 0 h 209"/>
                <a:gd name="T84" fmla="*/ 0 w 188"/>
                <a:gd name="T85" fmla="*/ 0 h 209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188" h="209">
                  <a:moveTo>
                    <a:pt x="25" y="104"/>
                  </a:moveTo>
                  <a:lnTo>
                    <a:pt x="25" y="112"/>
                  </a:lnTo>
                  <a:lnTo>
                    <a:pt x="26" y="121"/>
                  </a:lnTo>
                  <a:lnTo>
                    <a:pt x="27" y="128"/>
                  </a:lnTo>
                  <a:lnTo>
                    <a:pt x="29" y="136"/>
                  </a:lnTo>
                  <a:lnTo>
                    <a:pt x="31" y="143"/>
                  </a:lnTo>
                  <a:lnTo>
                    <a:pt x="35" y="150"/>
                  </a:lnTo>
                  <a:lnTo>
                    <a:pt x="38" y="156"/>
                  </a:lnTo>
                  <a:lnTo>
                    <a:pt x="42" y="163"/>
                  </a:lnTo>
                  <a:lnTo>
                    <a:pt x="47" y="168"/>
                  </a:lnTo>
                  <a:lnTo>
                    <a:pt x="52" y="173"/>
                  </a:lnTo>
                  <a:lnTo>
                    <a:pt x="57" y="178"/>
                  </a:lnTo>
                  <a:lnTo>
                    <a:pt x="64" y="182"/>
                  </a:lnTo>
                  <a:lnTo>
                    <a:pt x="70" y="185"/>
                  </a:lnTo>
                  <a:lnTo>
                    <a:pt x="78" y="188"/>
                  </a:lnTo>
                  <a:lnTo>
                    <a:pt x="85" y="189"/>
                  </a:lnTo>
                  <a:lnTo>
                    <a:pt x="94" y="189"/>
                  </a:lnTo>
                  <a:lnTo>
                    <a:pt x="103" y="189"/>
                  </a:lnTo>
                  <a:lnTo>
                    <a:pt x="110" y="188"/>
                  </a:lnTo>
                  <a:lnTo>
                    <a:pt x="118" y="185"/>
                  </a:lnTo>
                  <a:lnTo>
                    <a:pt x="124" y="182"/>
                  </a:lnTo>
                  <a:lnTo>
                    <a:pt x="131" y="178"/>
                  </a:lnTo>
                  <a:lnTo>
                    <a:pt x="136" y="173"/>
                  </a:lnTo>
                  <a:lnTo>
                    <a:pt x="142" y="168"/>
                  </a:lnTo>
                  <a:lnTo>
                    <a:pt x="146" y="163"/>
                  </a:lnTo>
                  <a:lnTo>
                    <a:pt x="150" y="156"/>
                  </a:lnTo>
                  <a:lnTo>
                    <a:pt x="153" y="150"/>
                  </a:lnTo>
                  <a:lnTo>
                    <a:pt x="157" y="143"/>
                  </a:lnTo>
                  <a:lnTo>
                    <a:pt x="159" y="136"/>
                  </a:lnTo>
                  <a:lnTo>
                    <a:pt x="161" y="128"/>
                  </a:lnTo>
                  <a:lnTo>
                    <a:pt x="163" y="121"/>
                  </a:lnTo>
                  <a:lnTo>
                    <a:pt x="163" y="112"/>
                  </a:lnTo>
                  <a:lnTo>
                    <a:pt x="164" y="104"/>
                  </a:lnTo>
                  <a:lnTo>
                    <a:pt x="163" y="97"/>
                  </a:lnTo>
                  <a:lnTo>
                    <a:pt x="163" y="89"/>
                  </a:lnTo>
                  <a:lnTo>
                    <a:pt x="161" y="82"/>
                  </a:lnTo>
                  <a:lnTo>
                    <a:pt x="159" y="74"/>
                  </a:lnTo>
                  <a:lnTo>
                    <a:pt x="157" y="67"/>
                  </a:lnTo>
                  <a:lnTo>
                    <a:pt x="153" y="59"/>
                  </a:lnTo>
                  <a:lnTo>
                    <a:pt x="150" y="53"/>
                  </a:lnTo>
                  <a:lnTo>
                    <a:pt x="146" y="46"/>
                  </a:lnTo>
                  <a:lnTo>
                    <a:pt x="142" y="41"/>
                  </a:lnTo>
                  <a:lnTo>
                    <a:pt x="136" y="35"/>
                  </a:lnTo>
                  <a:lnTo>
                    <a:pt x="131" y="31"/>
                  </a:lnTo>
                  <a:lnTo>
                    <a:pt x="124" y="28"/>
                  </a:lnTo>
                  <a:lnTo>
                    <a:pt x="118" y="24"/>
                  </a:lnTo>
                  <a:lnTo>
                    <a:pt x="110" y="22"/>
                  </a:lnTo>
                  <a:lnTo>
                    <a:pt x="103" y="20"/>
                  </a:lnTo>
                  <a:lnTo>
                    <a:pt x="94" y="20"/>
                  </a:lnTo>
                  <a:lnTo>
                    <a:pt x="85" y="20"/>
                  </a:lnTo>
                  <a:lnTo>
                    <a:pt x="78" y="22"/>
                  </a:lnTo>
                  <a:lnTo>
                    <a:pt x="70" y="24"/>
                  </a:lnTo>
                  <a:lnTo>
                    <a:pt x="64" y="28"/>
                  </a:lnTo>
                  <a:lnTo>
                    <a:pt x="57" y="31"/>
                  </a:lnTo>
                  <a:lnTo>
                    <a:pt x="52" y="35"/>
                  </a:lnTo>
                  <a:lnTo>
                    <a:pt x="47" y="41"/>
                  </a:lnTo>
                  <a:lnTo>
                    <a:pt x="42" y="46"/>
                  </a:lnTo>
                  <a:lnTo>
                    <a:pt x="38" y="53"/>
                  </a:lnTo>
                  <a:lnTo>
                    <a:pt x="35" y="59"/>
                  </a:lnTo>
                  <a:lnTo>
                    <a:pt x="31" y="67"/>
                  </a:lnTo>
                  <a:lnTo>
                    <a:pt x="29" y="74"/>
                  </a:lnTo>
                  <a:lnTo>
                    <a:pt x="27" y="82"/>
                  </a:lnTo>
                  <a:lnTo>
                    <a:pt x="26" y="89"/>
                  </a:lnTo>
                  <a:lnTo>
                    <a:pt x="25" y="97"/>
                  </a:lnTo>
                  <a:lnTo>
                    <a:pt x="25" y="104"/>
                  </a:lnTo>
                  <a:close/>
                  <a:moveTo>
                    <a:pt x="188" y="104"/>
                  </a:moveTo>
                  <a:lnTo>
                    <a:pt x="188" y="115"/>
                  </a:lnTo>
                  <a:lnTo>
                    <a:pt x="187" y="125"/>
                  </a:lnTo>
                  <a:lnTo>
                    <a:pt x="185" y="136"/>
                  </a:lnTo>
                  <a:lnTo>
                    <a:pt x="182" y="145"/>
                  </a:lnTo>
                  <a:lnTo>
                    <a:pt x="178" y="154"/>
                  </a:lnTo>
                  <a:lnTo>
                    <a:pt x="174" y="163"/>
                  </a:lnTo>
                  <a:lnTo>
                    <a:pt x="170" y="171"/>
                  </a:lnTo>
                  <a:lnTo>
                    <a:pt x="163" y="179"/>
                  </a:lnTo>
                  <a:lnTo>
                    <a:pt x="158" y="185"/>
                  </a:lnTo>
                  <a:lnTo>
                    <a:pt x="150" y="191"/>
                  </a:lnTo>
                  <a:lnTo>
                    <a:pt x="143" y="196"/>
                  </a:lnTo>
                  <a:lnTo>
                    <a:pt x="134" y="202"/>
                  </a:lnTo>
                  <a:lnTo>
                    <a:pt x="125" y="205"/>
                  </a:lnTo>
                  <a:lnTo>
                    <a:pt x="116" y="207"/>
                  </a:lnTo>
                  <a:lnTo>
                    <a:pt x="105" y="209"/>
                  </a:lnTo>
                  <a:lnTo>
                    <a:pt x="94" y="209"/>
                  </a:lnTo>
                  <a:lnTo>
                    <a:pt x="83" y="209"/>
                  </a:lnTo>
                  <a:lnTo>
                    <a:pt x="72" y="207"/>
                  </a:lnTo>
                  <a:lnTo>
                    <a:pt x="63" y="205"/>
                  </a:lnTo>
                  <a:lnTo>
                    <a:pt x="54" y="202"/>
                  </a:lnTo>
                  <a:lnTo>
                    <a:pt x="45" y="196"/>
                  </a:lnTo>
                  <a:lnTo>
                    <a:pt x="38" y="191"/>
                  </a:lnTo>
                  <a:lnTo>
                    <a:pt x="31" y="185"/>
                  </a:lnTo>
                  <a:lnTo>
                    <a:pt x="25" y="179"/>
                  </a:lnTo>
                  <a:lnTo>
                    <a:pt x="20" y="171"/>
                  </a:lnTo>
                  <a:lnTo>
                    <a:pt x="14" y="163"/>
                  </a:lnTo>
                  <a:lnTo>
                    <a:pt x="10" y="154"/>
                  </a:lnTo>
                  <a:lnTo>
                    <a:pt x="7" y="145"/>
                  </a:lnTo>
                  <a:lnTo>
                    <a:pt x="3" y="136"/>
                  </a:lnTo>
                  <a:lnTo>
                    <a:pt x="2" y="125"/>
                  </a:lnTo>
                  <a:lnTo>
                    <a:pt x="1" y="115"/>
                  </a:lnTo>
                  <a:lnTo>
                    <a:pt x="0" y="104"/>
                  </a:lnTo>
                  <a:lnTo>
                    <a:pt x="1" y="94"/>
                  </a:lnTo>
                  <a:lnTo>
                    <a:pt x="2" y="84"/>
                  </a:lnTo>
                  <a:lnTo>
                    <a:pt x="3" y="74"/>
                  </a:lnTo>
                  <a:lnTo>
                    <a:pt x="7" y="64"/>
                  </a:lnTo>
                  <a:lnTo>
                    <a:pt x="10" y="55"/>
                  </a:lnTo>
                  <a:lnTo>
                    <a:pt x="14" y="46"/>
                  </a:lnTo>
                  <a:lnTo>
                    <a:pt x="20" y="38"/>
                  </a:lnTo>
                  <a:lnTo>
                    <a:pt x="25" y="31"/>
                  </a:lnTo>
                  <a:lnTo>
                    <a:pt x="31" y="23"/>
                  </a:lnTo>
                  <a:lnTo>
                    <a:pt x="38" y="18"/>
                  </a:lnTo>
                  <a:lnTo>
                    <a:pt x="45" y="13"/>
                  </a:lnTo>
                  <a:lnTo>
                    <a:pt x="54" y="8"/>
                  </a:lnTo>
                  <a:lnTo>
                    <a:pt x="63" y="4"/>
                  </a:lnTo>
                  <a:lnTo>
                    <a:pt x="72" y="2"/>
                  </a:lnTo>
                  <a:lnTo>
                    <a:pt x="83" y="0"/>
                  </a:lnTo>
                  <a:lnTo>
                    <a:pt x="94" y="0"/>
                  </a:lnTo>
                  <a:lnTo>
                    <a:pt x="105" y="0"/>
                  </a:lnTo>
                  <a:lnTo>
                    <a:pt x="116" y="2"/>
                  </a:lnTo>
                  <a:lnTo>
                    <a:pt x="125" y="4"/>
                  </a:lnTo>
                  <a:lnTo>
                    <a:pt x="134" y="8"/>
                  </a:lnTo>
                  <a:lnTo>
                    <a:pt x="143" y="13"/>
                  </a:lnTo>
                  <a:lnTo>
                    <a:pt x="150" y="18"/>
                  </a:lnTo>
                  <a:lnTo>
                    <a:pt x="158" y="23"/>
                  </a:lnTo>
                  <a:lnTo>
                    <a:pt x="163" y="31"/>
                  </a:lnTo>
                  <a:lnTo>
                    <a:pt x="170" y="38"/>
                  </a:lnTo>
                  <a:lnTo>
                    <a:pt x="174" y="46"/>
                  </a:lnTo>
                  <a:lnTo>
                    <a:pt x="178" y="55"/>
                  </a:lnTo>
                  <a:lnTo>
                    <a:pt x="182" y="64"/>
                  </a:lnTo>
                  <a:lnTo>
                    <a:pt x="185" y="74"/>
                  </a:lnTo>
                  <a:lnTo>
                    <a:pt x="187" y="84"/>
                  </a:lnTo>
                  <a:lnTo>
                    <a:pt x="188" y="94"/>
                  </a:lnTo>
                  <a:lnTo>
                    <a:pt x="188" y="104"/>
                  </a:lnTo>
                  <a:close/>
                </a:path>
              </a:pathLst>
            </a:custGeom>
            <a:solidFill>
              <a:srgbClr val="7977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37" name="Freeform 122"/>
            <p:cNvSpPr>
              <a:spLocks/>
            </p:cNvSpPr>
            <p:nvPr userDrawn="1"/>
          </p:nvSpPr>
          <p:spPr bwMode="auto">
            <a:xfrm>
              <a:off x="5100" y="3991"/>
              <a:ext cx="54" cy="70"/>
            </a:xfrm>
            <a:custGeom>
              <a:avLst/>
              <a:gdLst>
                <a:gd name="T0" fmla="*/ 0 w 161"/>
                <a:gd name="T1" fmla="*/ 0 h 209"/>
                <a:gd name="T2" fmla="*/ 0 w 161"/>
                <a:gd name="T3" fmla="*/ 0 h 209"/>
                <a:gd name="T4" fmla="*/ 0 w 161"/>
                <a:gd name="T5" fmla="*/ 0 h 209"/>
                <a:gd name="T6" fmla="*/ 0 w 161"/>
                <a:gd name="T7" fmla="*/ 0 h 209"/>
                <a:gd name="T8" fmla="*/ 0 w 161"/>
                <a:gd name="T9" fmla="*/ 0 h 209"/>
                <a:gd name="T10" fmla="*/ 0 w 161"/>
                <a:gd name="T11" fmla="*/ 0 h 209"/>
                <a:gd name="T12" fmla="*/ 0 w 161"/>
                <a:gd name="T13" fmla="*/ 0 h 209"/>
                <a:gd name="T14" fmla="*/ 0 w 161"/>
                <a:gd name="T15" fmla="*/ 0 h 209"/>
                <a:gd name="T16" fmla="*/ 0 w 161"/>
                <a:gd name="T17" fmla="*/ 0 h 209"/>
                <a:gd name="T18" fmla="*/ 0 w 161"/>
                <a:gd name="T19" fmla="*/ 0 h 209"/>
                <a:gd name="T20" fmla="*/ 0 w 161"/>
                <a:gd name="T21" fmla="*/ 0 h 209"/>
                <a:gd name="T22" fmla="*/ 0 w 161"/>
                <a:gd name="T23" fmla="*/ 0 h 209"/>
                <a:gd name="T24" fmla="*/ 0 w 161"/>
                <a:gd name="T25" fmla="*/ 0 h 209"/>
                <a:gd name="T26" fmla="*/ 0 w 161"/>
                <a:gd name="T27" fmla="*/ 0 h 209"/>
                <a:gd name="T28" fmla="*/ 0 w 161"/>
                <a:gd name="T29" fmla="*/ 0 h 209"/>
                <a:gd name="T30" fmla="*/ 0 w 161"/>
                <a:gd name="T31" fmla="*/ 0 h 209"/>
                <a:gd name="T32" fmla="*/ 0 w 161"/>
                <a:gd name="T33" fmla="*/ 0 h 209"/>
                <a:gd name="T34" fmla="*/ 0 w 161"/>
                <a:gd name="T35" fmla="*/ 0 h 209"/>
                <a:gd name="T36" fmla="*/ 0 w 161"/>
                <a:gd name="T37" fmla="*/ 0 h 209"/>
                <a:gd name="T38" fmla="*/ 0 w 161"/>
                <a:gd name="T39" fmla="*/ 0 h 209"/>
                <a:gd name="T40" fmla="*/ 0 w 161"/>
                <a:gd name="T41" fmla="*/ 0 h 209"/>
                <a:gd name="T42" fmla="*/ 0 w 161"/>
                <a:gd name="T43" fmla="*/ 0 h 209"/>
                <a:gd name="T44" fmla="*/ 0 w 161"/>
                <a:gd name="T45" fmla="*/ 0 h 209"/>
                <a:gd name="T46" fmla="*/ 0 w 161"/>
                <a:gd name="T47" fmla="*/ 0 h 209"/>
                <a:gd name="T48" fmla="*/ 0 w 161"/>
                <a:gd name="T49" fmla="*/ 0 h 209"/>
                <a:gd name="T50" fmla="*/ 0 w 161"/>
                <a:gd name="T51" fmla="*/ 0 h 209"/>
                <a:gd name="T52" fmla="*/ 0 w 161"/>
                <a:gd name="T53" fmla="*/ 0 h 209"/>
                <a:gd name="T54" fmla="*/ 0 w 161"/>
                <a:gd name="T55" fmla="*/ 0 h 209"/>
                <a:gd name="T56" fmla="*/ 0 w 161"/>
                <a:gd name="T57" fmla="*/ 0 h 209"/>
                <a:gd name="T58" fmla="*/ 0 w 161"/>
                <a:gd name="T59" fmla="*/ 0 h 209"/>
                <a:gd name="T60" fmla="*/ 0 w 161"/>
                <a:gd name="T61" fmla="*/ 0 h 209"/>
                <a:gd name="T62" fmla="*/ 0 w 161"/>
                <a:gd name="T63" fmla="*/ 0 h 209"/>
                <a:gd name="T64" fmla="*/ 0 w 161"/>
                <a:gd name="T65" fmla="*/ 0 h 209"/>
                <a:gd name="T66" fmla="*/ 0 w 161"/>
                <a:gd name="T67" fmla="*/ 0 h 209"/>
                <a:gd name="T68" fmla="*/ 0 w 161"/>
                <a:gd name="T69" fmla="*/ 0 h 209"/>
                <a:gd name="T70" fmla="*/ 0 w 161"/>
                <a:gd name="T71" fmla="*/ 0 h 209"/>
                <a:gd name="T72" fmla="*/ 0 w 161"/>
                <a:gd name="T73" fmla="*/ 0 h 209"/>
                <a:gd name="T74" fmla="*/ 0 w 161"/>
                <a:gd name="T75" fmla="*/ 0 h 209"/>
                <a:gd name="T76" fmla="*/ 0 w 161"/>
                <a:gd name="T77" fmla="*/ 0 h 209"/>
                <a:gd name="T78" fmla="*/ 0 w 161"/>
                <a:gd name="T79" fmla="*/ 0 h 209"/>
                <a:gd name="T80" fmla="*/ 0 w 161"/>
                <a:gd name="T81" fmla="*/ 0 h 209"/>
                <a:gd name="T82" fmla="*/ 0 w 161"/>
                <a:gd name="T83" fmla="*/ 0 h 209"/>
                <a:gd name="T84" fmla="*/ 0 w 161"/>
                <a:gd name="T85" fmla="*/ 0 h 209"/>
                <a:gd name="T86" fmla="*/ 0 w 161"/>
                <a:gd name="T87" fmla="*/ 0 h 209"/>
                <a:gd name="T88" fmla="*/ 0 w 161"/>
                <a:gd name="T89" fmla="*/ 0 h 209"/>
                <a:gd name="T90" fmla="*/ 0 w 161"/>
                <a:gd name="T91" fmla="*/ 0 h 209"/>
                <a:gd name="T92" fmla="*/ 0 w 161"/>
                <a:gd name="T93" fmla="*/ 0 h 209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161" h="209">
                  <a:moveTo>
                    <a:pt x="129" y="63"/>
                  </a:moveTo>
                  <a:lnTo>
                    <a:pt x="128" y="53"/>
                  </a:lnTo>
                  <a:lnTo>
                    <a:pt x="125" y="44"/>
                  </a:lnTo>
                  <a:lnTo>
                    <a:pt x="120" y="36"/>
                  </a:lnTo>
                  <a:lnTo>
                    <a:pt x="113" y="31"/>
                  </a:lnTo>
                  <a:lnTo>
                    <a:pt x="106" y="25"/>
                  </a:lnTo>
                  <a:lnTo>
                    <a:pt x="97" y="22"/>
                  </a:lnTo>
                  <a:lnTo>
                    <a:pt x="88" y="20"/>
                  </a:lnTo>
                  <a:lnTo>
                    <a:pt x="78" y="20"/>
                  </a:lnTo>
                  <a:lnTo>
                    <a:pt x="70" y="20"/>
                  </a:lnTo>
                  <a:lnTo>
                    <a:pt x="61" y="21"/>
                  </a:lnTo>
                  <a:lnTo>
                    <a:pt x="54" y="24"/>
                  </a:lnTo>
                  <a:lnTo>
                    <a:pt x="46" y="28"/>
                  </a:lnTo>
                  <a:lnTo>
                    <a:pt x="40" y="32"/>
                  </a:lnTo>
                  <a:lnTo>
                    <a:pt x="36" y="37"/>
                  </a:lnTo>
                  <a:lnTo>
                    <a:pt x="33" y="42"/>
                  </a:lnTo>
                  <a:lnTo>
                    <a:pt x="32" y="45"/>
                  </a:lnTo>
                  <a:lnTo>
                    <a:pt x="31" y="49"/>
                  </a:lnTo>
                  <a:lnTo>
                    <a:pt x="31" y="54"/>
                  </a:lnTo>
                  <a:lnTo>
                    <a:pt x="32" y="61"/>
                  </a:lnTo>
                  <a:lnTo>
                    <a:pt x="36" y="68"/>
                  </a:lnTo>
                  <a:lnTo>
                    <a:pt x="40" y="73"/>
                  </a:lnTo>
                  <a:lnTo>
                    <a:pt x="45" y="77"/>
                  </a:lnTo>
                  <a:lnTo>
                    <a:pt x="52" y="81"/>
                  </a:lnTo>
                  <a:lnTo>
                    <a:pt x="58" y="84"/>
                  </a:lnTo>
                  <a:lnTo>
                    <a:pt x="66" y="86"/>
                  </a:lnTo>
                  <a:lnTo>
                    <a:pt x="72" y="87"/>
                  </a:lnTo>
                  <a:lnTo>
                    <a:pt x="105" y="95"/>
                  </a:lnTo>
                  <a:lnTo>
                    <a:pt x="114" y="97"/>
                  </a:lnTo>
                  <a:lnTo>
                    <a:pt x="125" y="100"/>
                  </a:lnTo>
                  <a:lnTo>
                    <a:pt x="135" y="105"/>
                  </a:lnTo>
                  <a:lnTo>
                    <a:pt x="142" y="111"/>
                  </a:lnTo>
                  <a:lnTo>
                    <a:pt x="147" y="114"/>
                  </a:lnTo>
                  <a:lnTo>
                    <a:pt x="150" y="118"/>
                  </a:lnTo>
                  <a:lnTo>
                    <a:pt x="153" y="123"/>
                  </a:lnTo>
                  <a:lnTo>
                    <a:pt x="155" y="127"/>
                  </a:lnTo>
                  <a:lnTo>
                    <a:pt x="158" y="132"/>
                  </a:lnTo>
                  <a:lnTo>
                    <a:pt x="160" y="138"/>
                  </a:lnTo>
                  <a:lnTo>
                    <a:pt x="161" y="143"/>
                  </a:lnTo>
                  <a:lnTo>
                    <a:pt x="161" y="150"/>
                  </a:lnTo>
                  <a:lnTo>
                    <a:pt x="161" y="157"/>
                  </a:lnTo>
                  <a:lnTo>
                    <a:pt x="159" y="165"/>
                  </a:lnTo>
                  <a:lnTo>
                    <a:pt x="156" y="171"/>
                  </a:lnTo>
                  <a:lnTo>
                    <a:pt x="153" y="178"/>
                  </a:lnTo>
                  <a:lnTo>
                    <a:pt x="150" y="183"/>
                  </a:lnTo>
                  <a:lnTo>
                    <a:pt x="146" y="188"/>
                  </a:lnTo>
                  <a:lnTo>
                    <a:pt x="140" y="192"/>
                  </a:lnTo>
                  <a:lnTo>
                    <a:pt x="135" y="196"/>
                  </a:lnTo>
                  <a:lnTo>
                    <a:pt x="129" y="199"/>
                  </a:lnTo>
                  <a:lnTo>
                    <a:pt x="123" y="202"/>
                  </a:lnTo>
                  <a:lnTo>
                    <a:pt x="117" y="205"/>
                  </a:lnTo>
                  <a:lnTo>
                    <a:pt x="109" y="206"/>
                  </a:lnTo>
                  <a:lnTo>
                    <a:pt x="95" y="209"/>
                  </a:lnTo>
                  <a:lnTo>
                    <a:pt x="81" y="209"/>
                  </a:lnTo>
                  <a:lnTo>
                    <a:pt x="72" y="209"/>
                  </a:lnTo>
                  <a:lnTo>
                    <a:pt x="65" y="208"/>
                  </a:lnTo>
                  <a:lnTo>
                    <a:pt x="57" y="207"/>
                  </a:lnTo>
                  <a:lnTo>
                    <a:pt x="50" y="206"/>
                  </a:lnTo>
                  <a:lnTo>
                    <a:pt x="43" y="203"/>
                  </a:lnTo>
                  <a:lnTo>
                    <a:pt x="37" y="200"/>
                  </a:lnTo>
                  <a:lnTo>
                    <a:pt x="30" y="197"/>
                  </a:lnTo>
                  <a:lnTo>
                    <a:pt x="25" y="193"/>
                  </a:lnTo>
                  <a:lnTo>
                    <a:pt x="19" y="189"/>
                  </a:lnTo>
                  <a:lnTo>
                    <a:pt x="15" y="183"/>
                  </a:lnTo>
                  <a:lnTo>
                    <a:pt x="11" y="178"/>
                  </a:lnTo>
                  <a:lnTo>
                    <a:pt x="7" y="171"/>
                  </a:lnTo>
                  <a:lnTo>
                    <a:pt x="5" y="164"/>
                  </a:lnTo>
                  <a:lnTo>
                    <a:pt x="3" y="156"/>
                  </a:lnTo>
                  <a:lnTo>
                    <a:pt x="1" y="149"/>
                  </a:lnTo>
                  <a:lnTo>
                    <a:pt x="0" y="140"/>
                  </a:lnTo>
                  <a:lnTo>
                    <a:pt x="24" y="140"/>
                  </a:lnTo>
                  <a:lnTo>
                    <a:pt x="25" y="145"/>
                  </a:lnTo>
                  <a:lnTo>
                    <a:pt x="26" y="151"/>
                  </a:lnTo>
                  <a:lnTo>
                    <a:pt x="27" y="156"/>
                  </a:lnTo>
                  <a:lnTo>
                    <a:pt x="29" y="161"/>
                  </a:lnTo>
                  <a:lnTo>
                    <a:pt x="32" y="166"/>
                  </a:lnTo>
                  <a:lnTo>
                    <a:pt x="34" y="169"/>
                  </a:lnTo>
                  <a:lnTo>
                    <a:pt x="38" y="173"/>
                  </a:lnTo>
                  <a:lnTo>
                    <a:pt x="42" y="177"/>
                  </a:lnTo>
                  <a:lnTo>
                    <a:pt x="51" y="182"/>
                  </a:lnTo>
                  <a:lnTo>
                    <a:pt x="60" y="186"/>
                  </a:lnTo>
                  <a:lnTo>
                    <a:pt x="71" y="189"/>
                  </a:lnTo>
                  <a:lnTo>
                    <a:pt x="82" y="189"/>
                  </a:lnTo>
                  <a:lnTo>
                    <a:pt x="92" y="189"/>
                  </a:lnTo>
                  <a:lnTo>
                    <a:pt x="100" y="188"/>
                  </a:lnTo>
                  <a:lnTo>
                    <a:pt x="110" y="184"/>
                  </a:lnTo>
                  <a:lnTo>
                    <a:pt x="119" y="181"/>
                  </a:lnTo>
                  <a:lnTo>
                    <a:pt x="125" y="176"/>
                  </a:lnTo>
                  <a:lnTo>
                    <a:pt x="132" y="169"/>
                  </a:lnTo>
                  <a:lnTo>
                    <a:pt x="134" y="165"/>
                  </a:lnTo>
                  <a:lnTo>
                    <a:pt x="135" y="161"/>
                  </a:lnTo>
                  <a:lnTo>
                    <a:pt x="136" y="156"/>
                  </a:lnTo>
                  <a:lnTo>
                    <a:pt x="137" y="152"/>
                  </a:lnTo>
                  <a:lnTo>
                    <a:pt x="136" y="143"/>
                  </a:lnTo>
                  <a:lnTo>
                    <a:pt x="133" y="137"/>
                  </a:lnTo>
                  <a:lnTo>
                    <a:pt x="128" y="131"/>
                  </a:lnTo>
                  <a:lnTo>
                    <a:pt x="123" y="127"/>
                  </a:lnTo>
                  <a:lnTo>
                    <a:pt x="117" y="123"/>
                  </a:lnTo>
                  <a:lnTo>
                    <a:pt x="109" y="119"/>
                  </a:lnTo>
                  <a:lnTo>
                    <a:pt x="101" y="117"/>
                  </a:lnTo>
                  <a:lnTo>
                    <a:pt x="93" y="115"/>
                  </a:lnTo>
                  <a:lnTo>
                    <a:pt x="63" y="109"/>
                  </a:lnTo>
                  <a:lnTo>
                    <a:pt x="51" y="105"/>
                  </a:lnTo>
                  <a:lnTo>
                    <a:pt x="40" y="101"/>
                  </a:lnTo>
                  <a:lnTo>
                    <a:pt x="31" y="97"/>
                  </a:lnTo>
                  <a:lnTo>
                    <a:pt x="23" y="91"/>
                  </a:lnTo>
                  <a:lnTo>
                    <a:pt x="19" y="88"/>
                  </a:lnTo>
                  <a:lnTo>
                    <a:pt x="16" y="85"/>
                  </a:lnTo>
                  <a:lnTo>
                    <a:pt x="13" y="81"/>
                  </a:lnTo>
                  <a:lnTo>
                    <a:pt x="11" y="76"/>
                  </a:lnTo>
                  <a:lnTo>
                    <a:pt x="10" y="72"/>
                  </a:lnTo>
                  <a:lnTo>
                    <a:pt x="7" y="67"/>
                  </a:lnTo>
                  <a:lnTo>
                    <a:pt x="7" y="61"/>
                  </a:lnTo>
                  <a:lnTo>
                    <a:pt x="6" y="56"/>
                  </a:lnTo>
                  <a:lnTo>
                    <a:pt x="7" y="48"/>
                  </a:lnTo>
                  <a:lnTo>
                    <a:pt x="8" y="42"/>
                  </a:lnTo>
                  <a:lnTo>
                    <a:pt x="11" y="35"/>
                  </a:lnTo>
                  <a:lnTo>
                    <a:pt x="14" y="30"/>
                  </a:lnTo>
                  <a:lnTo>
                    <a:pt x="17" y="24"/>
                  </a:lnTo>
                  <a:lnTo>
                    <a:pt x="21" y="20"/>
                  </a:lnTo>
                  <a:lnTo>
                    <a:pt x="26" y="16"/>
                  </a:lnTo>
                  <a:lnTo>
                    <a:pt x="31" y="13"/>
                  </a:lnTo>
                  <a:lnTo>
                    <a:pt x="42" y="6"/>
                  </a:lnTo>
                  <a:lnTo>
                    <a:pt x="55" y="3"/>
                  </a:lnTo>
                  <a:lnTo>
                    <a:pt x="68" y="1"/>
                  </a:lnTo>
                  <a:lnTo>
                    <a:pt x="81" y="0"/>
                  </a:lnTo>
                  <a:lnTo>
                    <a:pt x="96" y="1"/>
                  </a:lnTo>
                  <a:lnTo>
                    <a:pt x="109" y="4"/>
                  </a:lnTo>
                  <a:lnTo>
                    <a:pt x="115" y="6"/>
                  </a:lnTo>
                  <a:lnTo>
                    <a:pt x="121" y="8"/>
                  </a:lnTo>
                  <a:lnTo>
                    <a:pt x="127" y="11"/>
                  </a:lnTo>
                  <a:lnTo>
                    <a:pt x="132" y="16"/>
                  </a:lnTo>
                  <a:lnTo>
                    <a:pt x="136" y="19"/>
                  </a:lnTo>
                  <a:lnTo>
                    <a:pt x="140" y="24"/>
                  </a:lnTo>
                  <a:lnTo>
                    <a:pt x="145" y="30"/>
                  </a:lnTo>
                  <a:lnTo>
                    <a:pt x="148" y="35"/>
                  </a:lnTo>
                  <a:lnTo>
                    <a:pt x="150" y="42"/>
                  </a:lnTo>
                  <a:lnTo>
                    <a:pt x="152" y="48"/>
                  </a:lnTo>
                  <a:lnTo>
                    <a:pt x="153" y="56"/>
                  </a:lnTo>
                  <a:lnTo>
                    <a:pt x="154" y="63"/>
                  </a:lnTo>
                  <a:lnTo>
                    <a:pt x="129" y="63"/>
                  </a:lnTo>
                  <a:close/>
                </a:path>
              </a:pathLst>
            </a:custGeom>
            <a:solidFill>
              <a:srgbClr val="7977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38" name="Rectangle 123"/>
            <p:cNvSpPr>
              <a:spLocks noChangeArrowheads="1"/>
            </p:cNvSpPr>
            <p:nvPr userDrawn="1"/>
          </p:nvSpPr>
          <p:spPr bwMode="auto">
            <a:xfrm>
              <a:off x="5166" y="3968"/>
              <a:ext cx="8" cy="91"/>
            </a:xfrm>
            <a:prstGeom prst="rect">
              <a:avLst/>
            </a:prstGeom>
            <a:solidFill>
              <a:srgbClr val="7977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sl-SI" altLang="sl-SI" smtClean="0"/>
            </a:p>
          </p:txBody>
        </p:sp>
        <p:sp>
          <p:nvSpPr>
            <p:cNvPr id="39" name="Freeform 124"/>
            <p:cNvSpPr>
              <a:spLocks noEditPoints="1"/>
            </p:cNvSpPr>
            <p:nvPr userDrawn="1"/>
          </p:nvSpPr>
          <p:spPr bwMode="auto">
            <a:xfrm>
              <a:off x="5186" y="3991"/>
              <a:ext cx="63" cy="70"/>
            </a:xfrm>
            <a:custGeom>
              <a:avLst/>
              <a:gdLst>
                <a:gd name="T0" fmla="*/ 0 w 188"/>
                <a:gd name="T1" fmla="*/ 0 h 209"/>
                <a:gd name="T2" fmla="*/ 0 w 188"/>
                <a:gd name="T3" fmla="*/ 0 h 209"/>
                <a:gd name="T4" fmla="*/ 0 w 188"/>
                <a:gd name="T5" fmla="*/ 0 h 209"/>
                <a:gd name="T6" fmla="*/ 0 w 188"/>
                <a:gd name="T7" fmla="*/ 0 h 209"/>
                <a:gd name="T8" fmla="*/ 0 w 188"/>
                <a:gd name="T9" fmla="*/ 0 h 209"/>
                <a:gd name="T10" fmla="*/ 0 w 188"/>
                <a:gd name="T11" fmla="*/ 0 h 209"/>
                <a:gd name="T12" fmla="*/ 0 w 188"/>
                <a:gd name="T13" fmla="*/ 0 h 209"/>
                <a:gd name="T14" fmla="*/ 0 w 188"/>
                <a:gd name="T15" fmla="*/ 0 h 209"/>
                <a:gd name="T16" fmla="*/ 0 w 188"/>
                <a:gd name="T17" fmla="*/ 0 h 209"/>
                <a:gd name="T18" fmla="*/ 0 w 188"/>
                <a:gd name="T19" fmla="*/ 0 h 209"/>
                <a:gd name="T20" fmla="*/ 0 w 188"/>
                <a:gd name="T21" fmla="*/ 0 h 209"/>
                <a:gd name="T22" fmla="*/ 0 w 188"/>
                <a:gd name="T23" fmla="*/ 0 h 209"/>
                <a:gd name="T24" fmla="*/ 0 w 188"/>
                <a:gd name="T25" fmla="*/ 0 h 209"/>
                <a:gd name="T26" fmla="*/ 0 w 188"/>
                <a:gd name="T27" fmla="*/ 0 h 209"/>
                <a:gd name="T28" fmla="*/ 0 w 188"/>
                <a:gd name="T29" fmla="*/ 0 h 209"/>
                <a:gd name="T30" fmla="*/ 0 w 188"/>
                <a:gd name="T31" fmla="*/ 0 h 209"/>
                <a:gd name="T32" fmla="*/ 0 w 188"/>
                <a:gd name="T33" fmla="*/ 0 h 209"/>
                <a:gd name="T34" fmla="*/ 0 w 188"/>
                <a:gd name="T35" fmla="*/ 0 h 209"/>
                <a:gd name="T36" fmla="*/ 0 w 188"/>
                <a:gd name="T37" fmla="*/ 0 h 209"/>
                <a:gd name="T38" fmla="*/ 0 w 188"/>
                <a:gd name="T39" fmla="*/ 0 h 209"/>
                <a:gd name="T40" fmla="*/ 0 w 188"/>
                <a:gd name="T41" fmla="*/ 0 h 209"/>
                <a:gd name="T42" fmla="*/ 0 w 188"/>
                <a:gd name="T43" fmla="*/ 0 h 209"/>
                <a:gd name="T44" fmla="*/ 0 w 188"/>
                <a:gd name="T45" fmla="*/ 0 h 209"/>
                <a:gd name="T46" fmla="*/ 0 w 188"/>
                <a:gd name="T47" fmla="*/ 0 h 209"/>
                <a:gd name="T48" fmla="*/ 0 w 188"/>
                <a:gd name="T49" fmla="*/ 0 h 209"/>
                <a:gd name="T50" fmla="*/ 0 w 188"/>
                <a:gd name="T51" fmla="*/ 0 h 209"/>
                <a:gd name="T52" fmla="*/ 0 w 188"/>
                <a:gd name="T53" fmla="*/ 0 h 209"/>
                <a:gd name="T54" fmla="*/ 0 w 188"/>
                <a:gd name="T55" fmla="*/ 0 h 209"/>
                <a:gd name="T56" fmla="*/ 0 w 188"/>
                <a:gd name="T57" fmla="*/ 0 h 209"/>
                <a:gd name="T58" fmla="*/ 0 w 188"/>
                <a:gd name="T59" fmla="*/ 0 h 209"/>
                <a:gd name="T60" fmla="*/ 0 w 188"/>
                <a:gd name="T61" fmla="*/ 0 h 209"/>
                <a:gd name="T62" fmla="*/ 0 w 188"/>
                <a:gd name="T63" fmla="*/ 0 h 209"/>
                <a:gd name="T64" fmla="*/ 0 w 188"/>
                <a:gd name="T65" fmla="*/ 0 h 209"/>
                <a:gd name="T66" fmla="*/ 0 w 188"/>
                <a:gd name="T67" fmla="*/ 0 h 209"/>
                <a:gd name="T68" fmla="*/ 0 w 188"/>
                <a:gd name="T69" fmla="*/ 0 h 209"/>
                <a:gd name="T70" fmla="*/ 0 w 188"/>
                <a:gd name="T71" fmla="*/ 0 h 209"/>
                <a:gd name="T72" fmla="*/ 0 w 188"/>
                <a:gd name="T73" fmla="*/ 0 h 209"/>
                <a:gd name="T74" fmla="*/ 0 w 188"/>
                <a:gd name="T75" fmla="*/ 0 h 209"/>
                <a:gd name="T76" fmla="*/ 0 w 188"/>
                <a:gd name="T77" fmla="*/ 0 h 209"/>
                <a:gd name="T78" fmla="*/ 0 w 188"/>
                <a:gd name="T79" fmla="*/ 0 h 209"/>
                <a:gd name="T80" fmla="*/ 0 w 188"/>
                <a:gd name="T81" fmla="*/ 0 h 209"/>
                <a:gd name="T82" fmla="*/ 0 w 188"/>
                <a:gd name="T83" fmla="*/ 0 h 209"/>
                <a:gd name="T84" fmla="*/ 0 w 188"/>
                <a:gd name="T85" fmla="*/ 0 h 209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188" h="209">
                  <a:moveTo>
                    <a:pt x="24" y="104"/>
                  </a:moveTo>
                  <a:lnTo>
                    <a:pt x="24" y="112"/>
                  </a:lnTo>
                  <a:lnTo>
                    <a:pt x="25" y="121"/>
                  </a:lnTo>
                  <a:lnTo>
                    <a:pt x="27" y="128"/>
                  </a:lnTo>
                  <a:lnTo>
                    <a:pt x="28" y="136"/>
                  </a:lnTo>
                  <a:lnTo>
                    <a:pt x="31" y="143"/>
                  </a:lnTo>
                  <a:lnTo>
                    <a:pt x="33" y="150"/>
                  </a:lnTo>
                  <a:lnTo>
                    <a:pt x="38" y="156"/>
                  </a:lnTo>
                  <a:lnTo>
                    <a:pt x="41" y="163"/>
                  </a:lnTo>
                  <a:lnTo>
                    <a:pt x="46" y="168"/>
                  </a:lnTo>
                  <a:lnTo>
                    <a:pt x="52" y="173"/>
                  </a:lnTo>
                  <a:lnTo>
                    <a:pt x="57" y="178"/>
                  </a:lnTo>
                  <a:lnTo>
                    <a:pt x="64" y="182"/>
                  </a:lnTo>
                  <a:lnTo>
                    <a:pt x="70" y="185"/>
                  </a:lnTo>
                  <a:lnTo>
                    <a:pt x="78" y="188"/>
                  </a:lnTo>
                  <a:lnTo>
                    <a:pt x="85" y="189"/>
                  </a:lnTo>
                  <a:lnTo>
                    <a:pt x="94" y="189"/>
                  </a:lnTo>
                  <a:lnTo>
                    <a:pt x="101" y="189"/>
                  </a:lnTo>
                  <a:lnTo>
                    <a:pt x="110" y="188"/>
                  </a:lnTo>
                  <a:lnTo>
                    <a:pt x="118" y="185"/>
                  </a:lnTo>
                  <a:lnTo>
                    <a:pt x="124" y="182"/>
                  </a:lnTo>
                  <a:lnTo>
                    <a:pt x="131" y="178"/>
                  </a:lnTo>
                  <a:lnTo>
                    <a:pt x="136" y="173"/>
                  </a:lnTo>
                  <a:lnTo>
                    <a:pt x="141" y="168"/>
                  </a:lnTo>
                  <a:lnTo>
                    <a:pt x="146" y="163"/>
                  </a:lnTo>
                  <a:lnTo>
                    <a:pt x="150" y="156"/>
                  </a:lnTo>
                  <a:lnTo>
                    <a:pt x="153" y="150"/>
                  </a:lnTo>
                  <a:lnTo>
                    <a:pt x="157" y="143"/>
                  </a:lnTo>
                  <a:lnTo>
                    <a:pt x="159" y="136"/>
                  </a:lnTo>
                  <a:lnTo>
                    <a:pt x="161" y="128"/>
                  </a:lnTo>
                  <a:lnTo>
                    <a:pt x="162" y="121"/>
                  </a:lnTo>
                  <a:lnTo>
                    <a:pt x="163" y="112"/>
                  </a:lnTo>
                  <a:lnTo>
                    <a:pt x="163" y="104"/>
                  </a:lnTo>
                  <a:lnTo>
                    <a:pt x="163" y="97"/>
                  </a:lnTo>
                  <a:lnTo>
                    <a:pt x="162" y="89"/>
                  </a:lnTo>
                  <a:lnTo>
                    <a:pt x="161" y="82"/>
                  </a:lnTo>
                  <a:lnTo>
                    <a:pt x="159" y="74"/>
                  </a:lnTo>
                  <a:lnTo>
                    <a:pt x="157" y="67"/>
                  </a:lnTo>
                  <a:lnTo>
                    <a:pt x="153" y="59"/>
                  </a:lnTo>
                  <a:lnTo>
                    <a:pt x="150" y="53"/>
                  </a:lnTo>
                  <a:lnTo>
                    <a:pt x="146" y="46"/>
                  </a:lnTo>
                  <a:lnTo>
                    <a:pt x="141" y="41"/>
                  </a:lnTo>
                  <a:lnTo>
                    <a:pt x="136" y="35"/>
                  </a:lnTo>
                  <a:lnTo>
                    <a:pt x="131" y="31"/>
                  </a:lnTo>
                  <a:lnTo>
                    <a:pt x="124" y="28"/>
                  </a:lnTo>
                  <a:lnTo>
                    <a:pt x="118" y="24"/>
                  </a:lnTo>
                  <a:lnTo>
                    <a:pt x="110" y="22"/>
                  </a:lnTo>
                  <a:lnTo>
                    <a:pt x="101" y="20"/>
                  </a:lnTo>
                  <a:lnTo>
                    <a:pt x="94" y="20"/>
                  </a:lnTo>
                  <a:lnTo>
                    <a:pt x="85" y="20"/>
                  </a:lnTo>
                  <a:lnTo>
                    <a:pt x="78" y="22"/>
                  </a:lnTo>
                  <a:lnTo>
                    <a:pt x="70" y="24"/>
                  </a:lnTo>
                  <a:lnTo>
                    <a:pt x="64" y="28"/>
                  </a:lnTo>
                  <a:lnTo>
                    <a:pt x="57" y="31"/>
                  </a:lnTo>
                  <a:lnTo>
                    <a:pt x="52" y="35"/>
                  </a:lnTo>
                  <a:lnTo>
                    <a:pt x="46" y="41"/>
                  </a:lnTo>
                  <a:lnTo>
                    <a:pt x="41" y="46"/>
                  </a:lnTo>
                  <a:lnTo>
                    <a:pt x="38" y="53"/>
                  </a:lnTo>
                  <a:lnTo>
                    <a:pt x="33" y="59"/>
                  </a:lnTo>
                  <a:lnTo>
                    <a:pt x="31" y="67"/>
                  </a:lnTo>
                  <a:lnTo>
                    <a:pt x="28" y="74"/>
                  </a:lnTo>
                  <a:lnTo>
                    <a:pt x="27" y="82"/>
                  </a:lnTo>
                  <a:lnTo>
                    <a:pt x="25" y="89"/>
                  </a:lnTo>
                  <a:lnTo>
                    <a:pt x="24" y="97"/>
                  </a:lnTo>
                  <a:lnTo>
                    <a:pt x="24" y="104"/>
                  </a:lnTo>
                  <a:close/>
                  <a:moveTo>
                    <a:pt x="188" y="104"/>
                  </a:moveTo>
                  <a:lnTo>
                    <a:pt x="187" y="115"/>
                  </a:lnTo>
                  <a:lnTo>
                    <a:pt x="186" y="125"/>
                  </a:lnTo>
                  <a:lnTo>
                    <a:pt x="184" y="136"/>
                  </a:lnTo>
                  <a:lnTo>
                    <a:pt x="181" y="145"/>
                  </a:lnTo>
                  <a:lnTo>
                    <a:pt x="178" y="154"/>
                  </a:lnTo>
                  <a:lnTo>
                    <a:pt x="174" y="163"/>
                  </a:lnTo>
                  <a:lnTo>
                    <a:pt x="168" y="171"/>
                  </a:lnTo>
                  <a:lnTo>
                    <a:pt x="163" y="179"/>
                  </a:lnTo>
                  <a:lnTo>
                    <a:pt x="157" y="185"/>
                  </a:lnTo>
                  <a:lnTo>
                    <a:pt x="150" y="191"/>
                  </a:lnTo>
                  <a:lnTo>
                    <a:pt x="143" y="196"/>
                  </a:lnTo>
                  <a:lnTo>
                    <a:pt x="134" y="202"/>
                  </a:lnTo>
                  <a:lnTo>
                    <a:pt x="124" y="205"/>
                  </a:lnTo>
                  <a:lnTo>
                    <a:pt x="114" y="207"/>
                  </a:lnTo>
                  <a:lnTo>
                    <a:pt x="105" y="209"/>
                  </a:lnTo>
                  <a:lnTo>
                    <a:pt x="94" y="209"/>
                  </a:lnTo>
                  <a:lnTo>
                    <a:pt x="83" y="209"/>
                  </a:lnTo>
                  <a:lnTo>
                    <a:pt x="72" y="207"/>
                  </a:lnTo>
                  <a:lnTo>
                    <a:pt x="63" y="205"/>
                  </a:lnTo>
                  <a:lnTo>
                    <a:pt x="54" y="202"/>
                  </a:lnTo>
                  <a:lnTo>
                    <a:pt x="45" y="196"/>
                  </a:lnTo>
                  <a:lnTo>
                    <a:pt x="38" y="191"/>
                  </a:lnTo>
                  <a:lnTo>
                    <a:pt x="30" y="185"/>
                  </a:lnTo>
                  <a:lnTo>
                    <a:pt x="24" y="179"/>
                  </a:lnTo>
                  <a:lnTo>
                    <a:pt x="18" y="171"/>
                  </a:lnTo>
                  <a:lnTo>
                    <a:pt x="14" y="163"/>
                  </a:lnTo>
                  <a:lnTo>
                    <a:pt x="10" y="154"/>
                  </a:lnTo>
                  <a:lnTo>
                    <a:pt x="6" y="145"/>
                  </a:lnTo>
                  <a:lnTo>
                    <a:pt x="3" y="136"/>
                  </a:lnTo>
                  <a:lnTo>
                    <a:pt x="1" y="125"/>
                  </a:lnTo>
                  <a:lnTo>
                    <a:pt x="0" y="115"/>
                  </a:lnTo>
                  <a:lnTo>
                    <a:pt x="0" y="104"/>
                  </a:lnTo>
                  <a:lnTo>
                    <a:pt x="0" y="94"/>
                  </a:lnTo>
                  <a:lnTo>
                    <a:pt x="1" y="84"/>
                  </a:lnTo>
                  <a:lnTo>
                    <a:pt x="3" y="74"/>
                  </a:lnTo>
                  <a:lnTo>
                    <a:pt x="6" y="64"/>
                  </a:lnTo>
                  <a:lnTo>
                    <a:pt x="10" y="55"/>
                  </a:lnTo>
                  <a:lnTo>
                    <a:pt x="14" y="46"/>
                  </a:lnTo>
                  <a:lnTo>
                    <a:pt x="18" y="38"/>
                  </a:lnTo>
                  <a:lnTo>
                    <a:pt x="24" y="31"/>
                  </a:lnTo>
                  <a:lnTo>
                    <a:pt x="30" y="23"/>
                  </a:lnTo>
                  <a:lnTo>
                    <a:pt x="38" y="18"/>
                  </a:lnTo>
                  <a:lnTo>
                    <a:pt x="45" y="13"/>
                  </a:lnTo>
                  <a:lnTo>
                    <a:pt x="54" y="8"/>
                  </a:lnTo>
                  <a:lnTo>
                    <a:pt x="63" y="4"/>
                  </a:lnTo>
                  <a:lnTo>
                    <a:pt x="72" y="2"/>
                  </a:lnTo>
                  <a:lnTo>
                    <a:pt x="83" y="0"/>
                  </a:lnTo>
                  <a:lnTo>
                    <a:pt x="94" y="0"/>
                  </a:lnTo>
                  <a:lnTo>
                    <a:pt x="105" y="0"/>
                  </a:lnTo>
                  <a:lnTo>
                    <a:pt x="114" y="2"/>
                  </a:lnTo>
                  <a:lnTo>
                    <a:pt x="124" y="4"/>
                  </a:lnTo>
                  <a:lnTo>
                    <a:pt x="134" y="8"/>
                  </a:lnTo>
                  <a:lnTo>
                    <a:pt x="143" y="13"/>
                  </a:lnTo>
                  <a:lnTo>
                    <a:pt x="150" y="18"/>
                  </a:lnTo>
                  <a:lnTo>
                    <a:pt x="157" y="23"/>
                  </a:lnTo>
                  <a:lnTo>
                    <a:pt x="163" y="31"/>
                  </a:lnTo>
                  <a:lnTo>
                    <a:pt x="168" y="38"/>
                  </a:lnTo>
                  <a:lnTo>
                    <a:pt x="174" y="46"/>
                  </a:lnTo>
                  <a:lnTo>
                    <a:pt x="178" y="55"/>
                  </a:lnTo>
                  <a:lnTo>
                    <a:pt x="181" y="64"/>
                  </a:lnTo>
                  <a:lnTo>
                    <a:pt x="184" y="74"/>
                  </a:lnTo>
                  <a:lnTo>
                    <a:pt x="186" y="84"/>
                  </a:lnTo>
                  <a:lnTo>
                    <a:pt x="187" y="94"/>
                  </a:lnTo>
                  <a:lnTo>
                    <a:pt x="188" y="104"/>
                  </a:lnTo>
                  <a:close/>
                </a:path>
              </a:pathLst>
            </a:custGeom>
            <a:solidFill>
              <a:srgbClr val="7977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40" name="Freeform 125"/>
            <p:cNvSpPr>
              <a:spLocks/>
            </p:cNvSpPr>
            <p:nvPr userDrawn="1"/>
          </p:nvSpPr>
          <p:spPr bwMode="auto">
            <a:xfrm>
              <a:off x="5253" y="3993"/>
              <a:ext cx="59" cy="66"/>
            </a:xfrm>
            <a:custGeom>
              <a:avLst/>
              <a:gdLst>
                <a:gd name="T0" fmla="*/ 0 w 177"/>
                <a:gd name="T1" fmla="*/ 0 h 199"/>
                <a:gd name="T2" fmla="*/ 0 w 177"/>
                <a:gd name="T3" fmla="*/ 0 h 199"/>
                <a:gd name="T4" fmla="*/ 0 w 177"/>
                <a:gd name="T5" fmla="*/ 0 h 199"/>
                <a:gd name="T6" fmla="*/ 0 w 177"/>
                <a:gd name="T7" fmla="*/ 0 h 199"/>
                <a:gd name="T8" fmla="*/ 0 w 177"/>
                <a:gd name="T9" fmla="*/ 0 h 199"/>
                <a:gd name="T10" fmla="*/ 0 w 177"/>
                <a:gd name="T11" fmla="*/ 0 h 199"/>
                <a:gd name="T12" fmla="*/ 0 w 177"/>
                <a:gd name="T13" fmla="*/ 0 h 199"/>
                <a:gd name="T14" fmla="*/ 0 w 177"/>
                <a:gd name="T15" fmla="*/ 0 h 199"/>
                <a:gd name="T16" fmla="*/ 0 w 177"/>
                <a:gd name="T17" fmla="*/ 0 h 19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77" h="199">
                  <a:moveTo>
                    <a:pt x="0" y="0"/>
                  </a:moveTo>
                  <a:lnTo>
                    <a:pt x="27" y="0"/>
                  </a:lnTo>
                  <a:lnTo>
                    <a:pt x="90" y="175"/>
                  </a:lnTo>
                  <a:lnTo>
                    <a:pt x="91" y="175"/>
                  </a:lnTo>
                  <a:lnTo>
                    <a:pt x="151" y="0"/>
                  </a:lnTo>
                  <a:lnTo>
                    <a:pt x="177" y="0"/>
                  </a:lnTo>
                  <a:lnTo>
                    <a:pt x="102" y="199"/>
                  </a:lnTo>
                  <a:lnTo>
                    <a:pt x="77" y="19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977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41" name="Freeform 126"/>
            <p:cNvSpPr>
              <a:spLocks noEditPoints="1"/>
            </p:cNvSpPr>
            <p:nvPr userDrawn="1"/>
          </p:nvSpPr>
          <p:spPr bwMode="auto">
            <a:xfrm>
              <a:off x="5316" y="3991"/>
              <a:ext cx="62" cy="70"/>
            </a:xfrm>
            <a:custGeom>
              <a:avLst/>
              <a:gdLst>
                <a:gd name="T0" fmla="*/ 0 w 184"/>
                <a:gd name="T1" fmla="*/ 0 h 209"/>
                <a:gd name="T2" fmla="*/ 0 w 184"/>
                <a:gd name="T3" fmla="*/ 0 h 209"/>
                <a:gd name="T4" fmla="*/ 0 w 184"/>
                <a:gd name="T5" fmla="*/ 0 h 209"/>
                <a:gd name="T6" fmla="*/ 0 w 184"/>
                <a:gd name="T7" fmla="*/ 0 h 209"/>
                <a:gd name="T8" fmla="*/ 0 w 184"/>
                <a:gd name="T9" fmla="*/ 0 h 209"/>
                <a:gd name="T10" fmla="*/ 0 w 184"/>
                <a:gd name="T11" fmla="*/ 0 h 209"/>
                <a:gd name="T12" fmla="*/ 0 w 184"/>
                <a:gd name="T13" fmla="*/ 0 h 209"/>
                <a:gd name="T14" fmla="*/ 0 w 184"/>
                <a:gd name="T15" fmla="*/ 0 h 209"/>
                <a:gd name="T16" fmla="*/ 0 w 184"/>
                <a:gd name="T17" fmla="*/ 0 h 209"/>
                <a:gd name="T18" fmla="*/ 0 w 184"/>
                <a:gd name="T19" fmla="*/ 0 h 209"/>
                <a:gd name="T20" fmla="*/ 0 w 184"/>
                <a:gd name="T21" fmla="*/ 0 h 209"/>
                <a:gd name="T22" fmla="*/ 0 w 184"/>
                <a:gd name="T23" fmla="*/ 0 h 209"/>
                <a:gd name="T24" fmla="*/ 0 w 184"/>
                <a:gd name="T25" fmla="*/ 0 h 209"/>
                <a:gd name="T26" fmla="*/ 0 w 184"/>
                <a:gd name="T27" fmla="*/ 0 h 209"/>
                <a:gd name="T28" fmla="*/ 0 w 184"/>
                <a:gd name="T29" fmla="*/ 0 h 209"/>
                <a:gd name="T30" fmla="*/ 0 w 184"/>
                <a:gd name="T31" fmla="*/ 0 h 209"/>
                <a:gd name="T32" fmla="*/ 0 w 184"/>
                <a:gd name="T33" fmla="*/ 0 h 209"/>
                <a:gd name="T34" fmla="*/ 0 w 184"/>
                <a:gd name="T35" fmla="*/ 0 h 209"/>
                <a:gd name="T36" fmla="*/ 0 w 184"/>
                <a:gd name="T37" fmla="*/ 0 h 209"/>
                <a:gd name="T38" fmla="*/ 0 w 184"/>
                <a:gd name="T39" fmla="*/ 0 h 209"/>
                <a:gd name="T40" fmla="*/ 0 w 184"/>
                <a:gd name="T41" fmla="*/ 0 h 209"/>
                <a:gd name="T42" fmla="*/ 0 w 184"/>
                <a:gd name="T43" fmla="*/ 0 h 209"/>
                <a:gd name="T44" fmla="*/ 0 w 184"/>
                <a:gd name="T45" fmla="*/ 0 h 209"/>
                <a:gd name="T46" fmla="*/ 0 w 184"/>
                <a:gd name="T47" fmla="*/ 0 h 209"/>
                <a:gd name="T48" fmla="*/ 0 w 184"/>
                <a:gd name="T49" fmla="*/ 0 h 209"/>
                <a:gd name="T50" fmla="*/ 0 w 184"/>
                <a:gd name="T51" fmla="*/ 0 h 209"/>
                <a:gd name="T52" fmla="*/ 0 w 184"/>
                <a:gd name="T53" fmla="*/ 0 h 209"/>
                <a:gd name="T54" fmla="*/ 0 w 184"/>
                <a:gd name="T55" fmla="*/ 0 h 209"/>
                <a:gd name="T56" fmla="*/ 0 w 184"/>
                <a:gd name="T57" fmla="*/ 0 h 209"/>
                <a:gd name="T58" fmla="*/ 0 w 184"/>
                <a:gd name="T59" fmla="*/ 0 h 209"/>
                <a:gd name="T60" fmla="*/ 0 w 184"/>
                <a:gd name="T61" fmla="*/ 0 h 209"/>
                <a:gd name="T62" fmla="*/ 0 w 184"/>
                <a:gd name="T63" fmla="*/ 0 h 209"/>
                <a:gd name="T64" fmla="*/ 0 w 184"/>
                <a:gd name="T65" fmla="*/ 0 h 209"/>
                <a:gd name="T66" fmla="*/ 0 w 184"/>
                <a:gd name="T67" fmla="*/ 0 h 209"/>
                <a:gd name="T68" fmla="*/ 0 w 184"/>
                <a:gd name="T69" fmla="*/ 0 h 209"/>
                <a:gd name="T70" fmla="*/ 0 w 184"/>
                <a:gd name="T71" fmla="*/ 0 h 209"/>
                <a:gd name="T72" fmla="*/ 0 w 184"/>
                <a:gd name="T73" fmla="*/ 0 h 209"/>
                <a:gd name="T74" fmla="*/ 0 w 184"/>
                <a:gd name="T75" fmla="*/ 0 h 209"/>
                <a:gd name="T76" fmla="*/ 0 w 184"/>
                <a:gd name="T77" fmla="*/ 0 h 209"/>
                <a:gd name="T78" fmla="*/ 0 w 184"/>
                <a:gd name="T79" fmla="*/ 0 h 209"/>
                <a:gd name="T80" fmla="*/ 0 w 184"/>
                <a:gd name="T81" fmla="*/ 0 h 209"/>
                <a:gd name="T82" fmla="*/ 0 w 184"/>
                <a:gd name="T83" fmla="*/ 0 h 209"/>
                <a:gd name="T84" fmla="*/ 0 w 184"/>
                <a:gd name="T85" fmla="*/ 0 h 209"/>
                <a:gd name="T86" fmla="*/ 0 w 184"/>
                <a:gd name="T87" fmla="*/ 0 h 209"/>
                <a:gd name="T88" fmla="*/ 0 w 184"/>
                <a:gd name="T89" fmla="*/ 0 h 209"/>
                <a:gd name="T90" fmla="*/ 0 w 184"/>
                <a:gd name="T91" fmla="*/ 0 h 209"/>
                <a:gd name="T92" fmla="*/ 0 w 184"/>
                <a:gd name="T93" fmla="*/ 0 h 209"/>
                <a:gd name="T94" fmla="*/ 0 w 184"/>
                <a:gd name="T95" fmla="*/ 0 h 209"/>
                <a:gd name="T96" fmla="*/ 0 w 184"/>
                <a:gd name="T97" fmla="*/ 0 h 209"/>
                <a:gd name="T98" fmla="*/ 0 w 184"/>
                <a:gd name="T99" fmla="*/ 0 h 209"/>
                <a:gd name="T100" fmla="*/ 0 w 184"/>
                <a:gd name="T101" fmla="*/ 0 h 209"/>
                <a:gd name="T102" fmla="*/ 0 w 184"/>
                <a:gd name="T103" fmla="*/ 0 h 209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184" h="209">
                  <a:moveTo>
                    <a:pt x="137" y="96"/>
                  </a:moveTo>
                  <a:lnTo>
                    <a:pt x="136" y="96"/>
                  </a:lnTo>
                  <a:lnTo>
                    <a:pt x="133" y="99"/>
                  </a:lnTo>
                  <a:lnTo>
                    <a:pt x="127" y="101"/>
                  </a:lnTo>
                  <a:lnTo>
                    <a:pt x="121" y="103"/>
                  </a:lnTo>
                  <a:lnTo>
                    <a:pt x="116" y="104"/>
                  </a:lnTo>
                  <a:lnTo>
                    <a:pt x="84" y="109"/>
                  </a:lnTo>
                  <a:lnTo>
                    <a:pt x="54" y="115"/>
                  </a:lnTo>
                  <a:lnTo>
                    <a:pt x="47" y="117"/>
                  </a:lnTo>
                  <a:lnTo>
                    <a:pt x="42" y="121"/>
                  </a:lnTo>
                  <a:lnTo>
                    <a:pt x="37" y="124"/>
                  </a:lnTo>
                  <a:lnTo>
                    <a:pt x="32" y="127"/>
                  </a:lnTo>
                  <a:lnTo>
                    <a:pt x="29" y="132"/>
                  </a:lnTo>
                  <a:lnTo>
                    <a:pt x="26" y="137"/>
                  </a:lnTo>
                  <a:lnTo>
                    <a:pt x="25" y="143"/>
                  </a:lnTo>
                  <a:lnTo>
                    <a:pt x="24" y="150"/>
                  </a:lnTo>
                  <a:lnTo>
                    <a:pt x="25" y="158"/>
                  </a:lnTo>
                  <a:lnTo>
                    <a:pt x="27" y="166"/>
                  </a:lnTo>
                  <a:lnTo>
                    <a:pt x="31" y="172"/>
                  </a:lnTo>
                  <a:lnTo>
                    <a:pt x="37" y="179"/>
                  </a:lnTo>
                  <a:lnTo>
                    <a:pt x="44" y="183"/>
                  </a:lnTo>
                  <a:lnTo>
                    <a:pt x="52" y="186"/>
                  </a:lnTo>
                  <a:lnTo>
                    <a:pt x="59" y="189"/>
                  </a:lnTo>
                  <a:lnTo>
                    <a:pt x="68" y="189"/>
                  </a:lnTo>
                  <a:lnTo>
                    <a:pt x="75" y="189"/>
                  </a:lnTo>
                  <a:lnTo>
                    <a:pt x="82" y="188"/>
                  </a:lnTo>
                  <a:lnTo>
                    <a:pt x="89" y="186"/>
                  </a:lnTo>
                  <a:lnTo>
                    <a:pt x="94" y="185"/>
                  </a:lnTo>
                  <a:lnTo>
                    <a:pt x="100" y="182"/>
                  </a:lnTo>
                  <a:lnTo>
                    <a:pt x="106" y="180"/>
                  </a:lnTo>
                  <a:lnTo>
                    <a:pt x="111" y="177"/>
                  </a:lnTo>
                  <a:lnTo>
                    <a:pt x="117" y="172"/>
                  </a:lnTo>
                  <a:lnTo>
                    <a:pt x="121" y="168"/>
                  </a:lnTo>
                  <a:lnTo>
                    <a:pt x="125" y="164"/>
                  </a:lnTo>
                  <a:lnTo>
                    <a:pt x="129" y="158"/>
                  </a:lnTo>
                  <a:lnTo>
                    <a:pt x="132" y="153"/>
                  </a:lnTo>
                  <a:lnTo>
                    <a:pt x="134" y="146"/>
                  </a:lnTo>
                  <a:lnTo>
                    <a:pt x="136" y="141"/>
                  </a:lnTo>
                  <a:lnTo>
                    <a:pt x="137" y="134"/>
                  </a:lnTo>
                  <a:lnTo>
                    <a:pt x="137" y="127"/>
                  </a:lnTo>
                  <a:lnTo>
                    <a:pt x="137" y="96"/>
                  </a:lnTo>
                  <a:close/>
                  <a:moveTo>
                    <a:pt x="8" y="67"/>
                  </a:moveTo>
                  <a:lnTo>
                    <a:pt x="9" y="58"/>
                  </a:lnTo>
                  <a:lnTo>
                    <a:pt x="11" y="50"/>
                  </a:lnTo>
                  <a:lnTo>
                    <a:pt x="12" y="43"/>
                  </a:lnTo>
                  <a:lnTo>
                    <a:pt x="15" y="36"/>
                  </a:lnTo>
                  <a:lnTo>
                    <a:pt x="18" y="30"/>
                  </a:lnTo>
                  <a:lnTo>
                    <a:pt x="23" y="24"/>
                  </a:lnTo>
                  <a:lnTo>
                    <a:pt x="27" y="20"/>
                  </a:lnTo>
                  <a:lnTo>
                    <a:pt x="32" y="16"/>
                  </a:lnTo>
                  <a:lnTo>
                    <a:pt x="38" y="11"/>
                  </a:lnTo>
                  <a:lnTo>
                    <a:pt x="43" y="8"/>
                  </a:lnTo>
                  <a:lnTo>
                    <a:pt x="50" y="6"/>
                  </a:lnTo>
                  <a:lnTo>
                    <a:pt x="57" y="4"/>
                  </a:lnTo>
                  <a:lnTo>
                    <a:pt x="71" y="1"/>
                  </a:lnTo>
                  <a:lnTo>
                    <a:pt x="89" y="0"/>
                  </a:lnTo>
                  <a:lnTo>
                    <a:pt x="102" y="0"/>
                  </a:lnTo>
                  <a:lnTo>
                    <a:pt x="114" y="2"/>
                  </a:lnTo>
                  <a:lnTo>
                    <a:pt x="121" y="4"/>
                  </a:lnTo>
                  <a:lnTo>
                    <a:pt x="126" y="6"/>
                  </a:lnTo>
                  <a:lnTo>
                    <a:pt x="133" y="8"/>
                  </a:lnTo>
                  <a:lnTo>
                    <a:pt x="138" y="11"/>
                  </a:lnTo>
                  <a:lnTo>
                    <a:pt x="143" y="15"/>
                  </a:lnTo>
                  <a:lnTo>
                    <a:pt x="148" y="20"/>
                  </a:lnTo>
                  <a:lnTo>
                    <a:pt x="151" y="24"/>
                  </a:lnTo>
                  <a:lnTo>
                    <a:pt x="154" y="31"/>
                  </a:lnTo>
                  <a:lnTo>
                    <a:pt x="158" y="37"/>
                  </a:lnTo>
                  <a:lnTo>
                    <a:pt x="160" y="45"/>
                  </a:lnTo>
                  <a:lnTo>
                    <a:pt x="161" y="54"/>
                  </a:lnTo>
                  <a:lnTo>
                    <a:pt x="161" y="63"/>
                  </a:lnTo>
                  <a:lnTo>
                    <a:pt x="161" y="169"/>
                  </a:lnTo>
                  <a:lnTo>
                    <a:pt x="162" y="172"/>
                  </a:lnTo>
                  <a:lnTo>
                    <a:pt x="162" y="175"/>
                  </a:lnTo>
                  <a:lnTo>
                    <a:pt x="163" y="178"/>
                  </a:lnTo>
                  <a:lnTo>
                    <a:pt x="165" y="180"/>
                  </a:lnTo>
                  <a:lnTo>
                    <a:pt x="167" y="181"/>
                  </a:lnTo>
                  <a:lnTo>
                    <a:pt x="170" y="182"/>
                  </a:lnTo>
                  <a:lnTo>
                    <a:pt x="172" y="183"/>
                  </a:lnTo>
                  <a:lnTo>
                    <a:pt x="176" y="183"/>
                  </a:lnTo>
                  <a:lnTo>
                    <a:pt x="179" y="183"/>
                  </a:lnTo>
                  <a:lnTo>
                    <a:pt x="184" y="182"/>
                  </a:lnTo>
                  <a:lnTo>
                    <a:pt x="184" y="203"/>
                  </a:lnTo>
                  <a:lnTo>
                    <a:pt x="176" y="204"/>
                  </a:lnTo>
                  <a:lnTo>
                    <a:pt x="167" y="204"/>
                  </a:lnTo>
                  <a:lnTo>
                    <a:pt x="159" y="203"/>
                  </a:lnTo>
                  <a:lnTo>
                    <a:pt x="152" y="202"/>
                  </a:lnTo>
                  <a:lnTo>
                    <a:pt x="148" y="198"/>
                  </a:lnTo>
                  <a:lnTo>
                    <a:pt x="144" y="194"/>
                  </a:lnTo>
                  <a:lnTo>
                    <a:pt x="141" y="189"/>
                  </a:lnTo>
                  <a:lnTo>
                    <a:pt x="140" y="183"/>
                  </a:lnTo>
                  <a:lnTo>
                    <a:pt x="139" y="177"/>
                  </a:lnTo>
                  <a:lnTo>
                    <a:pt x="139" y="169"/>
                  </a:lnTo>
                  <a:lnTo>
                    <a:pt x="138" y="169"/>
                  </a:lnTo>
                  <a:lnTo>
                    <a:pt x="132" y="178"/>
                  </a:lnTo>
                  <a:lnTo>
                    <a:pt x="125" y="186"/>
                  </a:lnTo>
                  <a:lnTo>
                    <a:pt x="118" y="193"/>
                  </a:lnTo>
                  <a:lnTo>
                    <a:pt x="110" y="199"/>
                  </a:lnTo>
                  <a:lnTo>
                    <a:pt x="102" y="204"/>
                  </a:lnTo>
                  <a:lnTo>
                    <a:pt x="91" y="207"/>
                  </a:lnTo>
                  <a:lnTo>
                    <a:pt x="80" y="209"/>
                  </a:lnTo>
                  <a:lnTo>
                    <a:pt x="66" y="209"/>
                  </a:lnTo>
                  <a:lnTo>
                    <a:pt x="53" y="209"/>
                  </a:lnTo>
                  <a:lnTo>
                    <a:pt x="40" y="206"/>
                  </a:lnTo>
                  <a:lnTo>
                    <a:pt x="35" y="204"/>
                  </a:lnTo>
                  <a:lnTo>
                    <a:pt x="29" y="202"/>
                  </a:lnTo>
                  <a:lnTo>
                    <a:pt x="24" y="198"/>
                  </a:lnTo>
                  <a:lnTo>
                    <a:pt x="19" y="195"/>
                  </a:lnTo>
                  <a:lnTo>
                    <a:pt x="15" y="192"/>
                  </a:lnTo>
                  <a:lnTo>
                    <a:pt x="11" y="188"/>
                  </a:lnTo>
                  <a:lnTo>
                    <a:pt x="8" y="182"/>
                  </a:lnTo>
                  <a:lnTo>
                    <a:pt x="4" y="178"/>
                  </a:lnTo>
                  <a:lnTo>
                    <a:pt x="2" y="171"/>
                  </a:lnTo>
                  <a:lnTo>
                    <a:pt x="1" y="166"/>
                  </a:lnTo>
                  <a:lnTo>
                    <a:pt x="0" y="158"/>
                  </a:lnTo>
                  <a:lnTo>
                    <a:pt x="0" y="152"/>
                  </a:lnTo>
                  <a:lnTo>
                    <a:pt x="0" y="142"/>
                  </a:lnTo>
                  <a:lnTo>
                    <a:pt x="2" y="134"/>
                  </a:lnTo>
                  <a:lnTo>
                    <a:pt x="4" y="126"/>
                  </a:lnTo>
                  <a:lnTo>
                    <a:pt x="9" y="119"/>
                  </a:lnTo>
                  <a:lnTo>
                    <a:pt x="14" y="113"/>
                  </a:lnTo>
                  <a:lnTo>
                    <a:pt x="19" y="109"/>
                  </a:lnTo>
                  <a:lnTo>
                    <a:pt x="26" y="104"/>
                  </a:lnTo>
                  <a:lnTo>
                    <a:pt x="33" y="101"/>
                  </a:lnTo>
                  <a:lnTo>
                    <a:pt x="50" y="96"/>
                  </a:lnTo>
                  <a:lnTo>
                    <a:pt x="67" y="92"/>
                  </a:lnTo>
                  <a:lnTo>
                    <a:pt x="86" y="90"/>
                  </a:lnTo>
                  <a:lnTo>
                    <a:pt x="106" y="87"/>
                  </a:lnTo>
                  <a:lnTo>
                    <a:pt x="113" y="87"/>
                  </a:lnTo>
                  <a:lnTo>
                    <a:pt x="119" y="86"/>
                  </a:lnTo>
                  <a:lnTo>
                    <a:pt x="124" y="84"/>
                  </a:lnTo>
                  <a:lnTo>
                    <a:pt x="130" y="82"/>
                  </a:lnTo>
                  <a:lnTo>
                    <a:pt x="133" y="78"/>
                  </a:lnTo>
                  <a:lnTo>
                    <a:pt x="135" y="74"/>
                  </a:lnTo>
                  <a:lnTo>
                    <a:pt x="136" y="68"/>
                  </a:lnTo>
                  <a:lnTo>
                    <a:pt x="137" y="61"/>
                  </a:lnTo>
                  <a:lnTo>
                    <a:pt x="137" y="55"/>
                  </a:lnTo>
                  <a:lnTo>
                    <a:pt x="136" y="49"/>
                  </a:lnTo>
                  <a:lnTo>
                    <a:pt x="135" y="45"/>
                  </a:lnTo>
                  <a:lnTo>
                    <a:pt x="133" y="41"/>
                  </a:lnTo>
                  <a:lnTo>
                    <a:pt x="131" y="36"/>
                  </a:lnTo>
                  <a:lnTo>
                    <a:pt x="129" y="33"/>
                  </a:lnTo>
                  <a:lnTo>
                    <a:pt x="125" y="31"/>
                  </a:lnTo>
                  <a:lnTo>
                    <a:pt x="122" y="28"/>
                  </a:lnTo>
                  <a:lnTo>
                    <a:pt x="114" y="24"/>
                  </a:lnTo>
                  <a:lnTo>
                    <a:pt x="106" y="21"/>
                  </a:lnTo>
                  <a:lnTo>
                    <a:pt x="96" y="20"/>
                  </a:lnTo>
                  <a:lnTo>
                    <a:pt x="85" y="20"/>
                  </a:lnTo>
                  <a:lnTo>
                    <a:pt x="75" y="20"/>
                  </a:lnTo>
                  <a:lnTo>
                    <a:pt x="65" y="22"/>
                  </a:lnTo>
                  <a:lnTo>
                    <a:pt x="55" y="25"/>
                  </a:lnTo>
                  <a:lnTo>
                    <a:pt x="47" y="31"/>
                  </a:lnTo>
                  <a:lnTo>
                    <a:pt x="41" y="37"/>
                  </a:lnTo>
                  <a:lnTo>
                    <a:pt x="37" y="45"/>
                  </a:lnTo>
                  <a:lnTo>
                    <a:pt x="33" y="55"/>
                  </a:lnTo>
                  <a:lnTo>
                    <a:pt x="32" y="67"/>
                  </a:lnTo>
                  <a:lnTo>
                    <a:pt x="8" y="67"/>
                  </a:lnTo>
                  <a:close/>
                </a:path>
              </a:pathLst>
            </a:custGeom>
            <a:solidFill>
              <a:srgbClr val="7977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42" name="Freeform 127"/>
            <p:cNvSpPr>
              <a:spLocks/>
            </p:cNvSpPr>
            <p:nvPr userDrawn="1"/>
          </p:nvSpPr>
          <p:spPr bwMode="auto">
            <a:xfrm>
              <a:off x="5386" y="3991"/>
              <a:ext cx="54" cy="68"/>
            </a:xfrm>
            <a:custGeom>
              <a:avLst/>
              <a:gdLst>
                <a:gd name="T0" fmla="*/ 0 w 160"/>
                <a:gd name="T1" fmla="*/ 0 h 204"/>
                <a:gd name="T2" fmla="*/ 0 w 160"/>
                <a:gd name="T3" fmla="*/ 0 h 204"/>
                <a:gd name="T4" fmla="*/ 0 w 160"/>
                <a:gd name="T5" fmla="*/ 0 h 204"/>
                <a:gd name="T6" fmla="*/ 0 w 160"/>
                <a:gd name="T7" fmla="*/ 0 h 204"/>
                <a:gd name="T8" fmla="*/ 0 w 160"/>
                <a:gd name="T9" fmla="*/ 0 h 204"/>
                <a:gd name="T10" fmla="*/ 0 w 160"/>
                <a:gd name="T11" fmla="*/ 0 h 204"/>
                <a:gd name="T12" fmla="*/ 0 w 160"/>
                <a:gd name="T13" fmla="*/ 0 h 204"/>
                <a:gd name="T14" fmla="*/ 0 w 160"/>
                <a:gd name="T15" fmla="*/ 0 h 204"/>
                <a:gd name="T16" fmla="*/ 0 w 160"/>
                <a:gd name="T17" fmla="*/ 0 h 204"/>
                <a:gd name="T18" fmla="*/ 0 w 160"/>
                <a:gd name="T19" fmla="*/ 0 h 204"/>
                <a:gd name="T20" fmla="*/ 0 w 160"/>
                <a:gd name="T21" fmla="*/ 0 h 204"/>
                <a:gd name="T22" fmla="*/ 0 w 160"/>
                <a:gd name="T23" fmla="*/ 0 h 204"/>
                <a:gd name="T24" fmla="*/ 0 w 160"/>
                <a:gd name="T25" fmla="*/ 0 h 204"/>
                <a:gd name="T26" fmla="*/ 0 w 160"/>
                <a:gd name="T27" fmla="*/ 0 h 204"/>
                <a:gd name="T28" fmla="*/ 0 w 160"/>
                <a:gd name="T29" fmla="*/ 0 h 204"/>
                <a:gd name="T30" fmla="*/ 0 w 160"/>
                <a:gd name="T31" fmla="*/ 0 h 204"/>
                <a:gd name="T32" fmla="*/ 0 w 160"/>
                <a:gd name="T33" fmla="*/ 0 h 204"/>
                <a:gd name="T34" fmla="*/ 0 w 160"/>
                <a:gd name="T35" fmla="*/ 0 h 204"/>
                <a:gd name="T36" fmla="*/ 0 w 160"/>
                <a:gd name="T37" fmla="*/ 0 h 204"/>
                <a:gd name="T38" fmla="*/ 0 w 160"/>
                <a:gd name="T39" fmla="*/ 0 h 204"/>
                <a:gd name="T40" fmla="*/ 0 w 160"/>
                <a:gd name="T41" fmla="*/ 0 h 204"/>
                <a:gd name="T42" fmla="*/ 0 w 160"/>
                <a:gd name="T43" fmla="*/ 0 h 204"/>
                <a:gd name="T44" fmla="*/ 0 w 160"/>
                <a:gd name="T45" fmla="*/ 0 h 204"/>
                <a:gd name="T46" fmla="*/ 0 w 160"/>
                <a:gd name="T47" fmla="*/ 0 h 204"/>
                <a:gd name="T48" fmla="*/ 0 w 160"/>
                <a:gd name="T49" fmla="*/ 0 h 204"/>
                <a:gd name="T50" fmla="*/ 0 w 160"/>
                <a:gd name="T51" fmla="*/ 0 h 204"/>
                <a:gd name="T52" fmla="*/ 0 w 160"/>
                <a:gd name="T53" fmla="*/ 0 h 204"/>
                <a:gd name="T54" fmla="*/ 0 w 160"/>
                <a:gd name="T55" fmla="*/ 0 h 204"/>
                <a:gd name="T56" fmla="*/ 0 w 160"/>
                <a:gd name="T57" fmla="*/ 0 h 204"/>
                <a:gd name="T58" fmla="*/ 0 w 160"/>
                <a:gd name="T59" fmla="*/ 0 h 204"/>
                <a:gd name="T60" fmla="*/ 0 w 160"/>
                <a:gd name="T61" fmla="*/ 0 h 204"/>
                <a:gd name="T62" fmla="*/ 0 w 160"/>
                <a:gd name="T63" fmla="*/ 0 h 204"/>
                <a:gd name="T64" fmla="*/ 0 w 160"/>
                <a:gd name="T65" fmla="*/ 0 h 204"/>
                <a:gd name="T66" fmla="*/ 0 w 160"/>
                <a:gd name="T67" fmla="*/ 0 h 204"/>
                <a:gd name="T68" fmla="*/ 0 w 160"/>
                <a:gd name="T69" fmla="*/ 0 h 204"/>
                <a:gd name="T70" fmla="*/ 0 w 160"/>
                <a:gd name="T71" fmla="*/ 0 h 204"/>
                <a:gd name="T72" fmla="*/ 0 w 160"/>
                <a:gd name="T73" fmla="*/ 0 h 204"/>
                <a:gd name="T74" fmla="*/ 0 w 160"/>
                <a:gd name="T75" fmla="*/ 0 h 204"/>
                <a:gd name="T76" fmla="*/ 0 w 160"/>
                <a:gd name="T77" fmla="*/ 0 h 204"/>
                <a:gd name="T78" fmla="*/ 0 w 160"/>
                <a:gd name="T79" fmla="*/ 0 h 204"/>
                <a:gd name="T80" fmla="*/ 0 w 160"/>
                <a:gd name="T81" fmla="*/ 0 h 204"/>
                <a:gd name="T82" fmla="*/ 0 w 160"/>
                <a:gd name="T83" fmla="*/ 0 h 204"/>
                <a:gd name="T84" fmla="*/ 0 w 160"/>
                <a:gd name="T85" fmla="*/ 0 h 204"/>
                <a:gd name="T86" fmla="*/ 0 w 160"/>
                <a:gd name="T87" fmla="*/ 0 h 204"/>
                <a:gd name="T88" fmla="*/ 0 w 160"/>
                <a:gd name="T89" fmla="*/ 0 h 204"/>
                <a:gd name="T90" fmla="*/ 0 w 160"/>
                <a:gd name="T91" fmla="*/ 0 h 204"/>
                <a:gd name="T92" fmla="*/ 0 w 160"/>
                <a:gd name="T93" fmla="*/ 0 h 204"/>
                <a:gd name="T94" fmla="*/ 0 w 160"/>
                <a:gd name="T95" fmla="*/ 0 h 204"/>
                <a:gd name="T96" fmla="*/ 0 w 160"/>
                <a:gd name="T97" fmla="*/ 0 h 204"/>
                <a:gd name="T98" fmla="*/ 0 w 160"/>
                <a:gd name="T99" fmla="*/ 0 h 204"/>
                <a:gd name="T100" fmla="*/ 0 w 160"/>
                <a:gd name="T101" fmla="*/ 0 h 204"/>
                <a:gd name="T102" fmla="*/ 0 w 160"/>
                <a:gd name="T103" fmla="*/ 0 h 204"/>
                <a:gd name="T104" fmla="*/ 0 w 160"/>
                <a:gd name="T105" fmla="*/ 0 h 204"/>
                <a:gd name="T106" fmla="*/ 0 w 160"/>
                <a:gd name="T107" fmla="*/ 0 h 204"/>
                <a:gd name="T108" fmla="*/ 0 w 160"/>
                <a:gd name="T109" fmla="*/ 0 h 204"/>
                <a:gd name="T110" fmla="*/ 0 w 160"/>
                <a:gd name="T111" fmla="*/ 0 h 204"/>
                <a:gd name="T112" fmla="*/ 0 w 160"/>
                <a:gd name="T113" fmla="*/ 0 h 204"/>
                <a:gd name="T114" fmla="*/ 0 w 160"/>
                <a:gd name="T115" fmla="*/ 0 h 204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160" h="204">
                  <a:moveTo>
                    <a:pt x="0" y="5"/>
                  </a:moveTo>
                  <a:lnTo>
                    <a:pt x="23" y="5"/>
                  </a:lnTo>
                  <a:lnTo>
                    <a:pt x="23" y="40"/>
                  </a:lnTo>
                  <a:lnTo>
                    <a:pt x="24" y="40"/>
                  </a:lnTo>
                  <a:lnTo>
                    <a:pt x="29" y="31"/>
                  </a:lnTo>
                  <a:lnTo>
                    <a:pt x="34" y="23"/>
                  </a:lnTo>
                  <a:lnTo>
                    <a:pt x="41" y="17"/>
                  </a:lnTo>
                  <a:lnTo>
                    <a:pt x="49" y="10"/>
                  </a:lnTo>
                  <a:lnTo>
                    <a:pt x="58" y="6"/>
                  </a:lnTo>
                  <a:lnTo>
                    <a:pt x="68" y="3"/>
                  </a:lnTo>
                  <a:lnTo>
                    <a:pt x="77" y="1"/>
                  </a:lnTo>
                  <a:lnTo>
                    <a:pt x="88" y="0"/>
                  </a:lnTo>
                  <a:lnTo>
                    <a:pt x="98" y="0"/>
                  </a:lnTo>
                  <a:lnTo>
                    <a:pt x="106" y="1"/>
                  </a:lnTo>
                  <a:lnTo>
                    <a:pt x="115" y="3"/>
                  </a:lnTo>
                  <a:lnTo>
                    <a:pt x="123" y="5"/>
                  </a:lnTo>
                  <a:lnTo>
                    <a:pt x="129" y="8"/>
                  </a:lnTo>
                  <a:lnTo>
                    <a:pt x="136" y="11"/>
                  </a:lnTo>
                  <a:lnTo>
                    <a:pt x="140" y="16"/>
                  </a:lnTo>
                  <a:lnTo>
                    <a:pt x="145" y="20"/>
                  </a:lnTo>
                  <a:lnTo>
                    <a:pt x="149" y="25"/>
                  </a:lnTo>
                  <a:lnTo>
                    <a:pt x="152" y="31"/>
                  </a:lnTo>
                  <a:lnTo>
                    <a:pt x="155" y="37"/>
                  </a:lnTo>
                  <a:lnTo>
                    <a:pt x="157" y="44"/>
                  </a:lnTo>
                  <a:lnTo>
                    <a:pt x="159" y="59"/>
                  </a:lnTo>
                  <a:lnTo>
                    <a:pt x="160" y="76"/>
                  </a:lnTo>
                  <a:lnTo>
                    <a:pt x="160" y="204"/>
                  </a:lnTo>
                  <a:lnTo>
                    <a:pt x="136" y="204"/>
                  </a:lnTo>
                  <a:lnTo>
                    <a:pt x="136" y="80"/>
                  </a:lnTo>
                  <a:lnTo>
                    <a:pt x="136" y="68"/>
                  </a:lnTo>
                  <a:lnTo>
                    <a:pt x="133" y="56"/>
                  </a:lnTo>
                  <a:lnTo>
                    <a:pt x="130" y="46"/>
                  </a:lnTo>
                  <a:lnTo>
                    <a:pt x="126" y="37"/>
                  </a:lnTo>
                  <a:lnTo>
                    <a:pt x="123" y="33"/>
                  </a:lnTo>
                  <a:lnTo>
                    <a:pt x="119" y="30"/>
                  </a:lnTo>
                  <a:lnTo>
                    <a:pt x="115" y="27"/>
                  </a:lnTo>
                  <a:lnTo>
                    <a:pt x="110" y="24"/>
                  </a:lnTo>
                  <a:lnTo>
                    <a:pt x="105" y="22"/>
                  </a:lnTo>
                  <a:lnTo>
                    <a:pt x="99" y="21"/>
                  </a:lnTo>
                  <a:lnTo>
                    <a:pt x="92" y="20"/>
                  </a:lnTo>
                  <a:lnTo>
                    <a:pt x="86" y="20"/>
                  </a:lnTo>
                  <a:lnTo>
                    <a:pt x="78" y="20"/>
                  </a:lnTo>
                  <a:lnTo>
                    <a:pt x="72" y="21"/>
                  </a:lnTo>
                  <a:lnTo>
                    <a:pt x="65" y="23"/>
                  </a:lnTo>
                  <a:lnTo>
                    <a:pt x="60" y="25"/>
                  </a:lnTo>
                  <a:lnTo>
                    <a:pt x="55" y="28"/>
                  </a:lnTo>
                  <a:lnTo>
                    <a:pt x="49" y="31"/>
                  </a:lnTo>
                  <a:lnTo>
                    <a:pt x="45" y="35"/>
                  </a:lnTo>
                  <a:lnTo>
                    <a:pt x="41" y="40"/>
                  </a:lnTo>
                  <a:lnTo>
                    <a:pt x="36" y="44"/>
                  </a:lnTo>
                  <a:lnTo>
                    <a:pt x="33" y="49"/>
                  </a:lnTo>
                  <a:lnTo>
                    <a:pt x="31" y="55"/>
                  </a:lnTo>
                  <a:lnTo>
                    <a:pt x="29" y="61"/>
                  </a:lnTo>
                  <a:lnTo>
                    <a:pt x="24" y="74"/>
                  </a:lnTo>
                  <a:lnTo>
                    <a:pt x="23" y="88"/>
                  </a:lnTo>
                  <a:lnTo>
                    <a:pt x="23" y="204"/>
                  </a:lnTo>
                  <a:lnTo>
                    <a:pt x="0" y="204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7977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43" name="Freeform 128"/>
            <p:cNvSpPr>
              <a:spLocks noEditPoints="1"/>
            </p:cNvSpPr>
            <p:nvPr userDrawn="1"/>
          </p:nvSpPr>
          <p:spPr bwMode="auto">
            <a:xfrm>
              <a:off x="5443" y="3968"/>
              <a:ext cx="20" cy="116"/>
            </a:xfrm>
            <a:custGeom>
              <a:avLst/>
              <a:gdLst>
                <a:gd name="T0" fmla="*/ 0 w 60"/>
                <a:gd name="T1" fmla="*/ 0 h 348"/>
                <a:gd name="T2" fmla="*/ 0 w 60"/>
                <a:gd name="T3" fmla="*/ 0 h 348"/>
                <a:gd name="T4" fmla="*/ 0 w 60"/>
                <a:gd name="T5" fmla="*/ 0 h 348"/>
                <a:gd name="T6" fmla="*/ 0 w 60"/>
                <a:gd name="T7" fmla="*/ 0 h 348"/>
                <a:gd name="T8" fmla="*/ 0 w 60"/>
                <a:gd name="T9" fmla="*/ 0 h 348"/>
                <a:gd name="T10" fmla="*/ 0 w 60"/>
                <a:gd name="T11" fmla="*/ 0 h 348"/>
                <a:gd name="T12" fmla="*/ 0 w 60"/>
                <a:gd name="T13" fmla="*/ 0 h 348"/>
                <a:gd name="T14" fmla="*/ 0 w 60"/>
                <a:gd name="T15" fmla="*/ 0 h 348"/>
                <a:gd name="T16" fmla="*/ 0 w 60"/>
                <a:gd name="T17" fmla="*/ 0 h 348"/>
                <a:gd name="T18" fmla="*/ 0 w 60"/>
                <a:gd name="T19" fmla="*/ 0 h 348"/>
                <a:gd name="T20" fmla="*/ 0 w 60"/>
                <a:gd name="T21" fmla="*/ 0 h 348"/>
                <a:gd name="T22" fmla="*/ 0 w 60"/>
                <a:gd name="T23" fmla="*/ 0 h 348"/>
                <a:gd name="T24" fmla="*/ 0 w 60"/>
                <a:gd name="T25" fmla="*/ 0 h 348"/>
                <a:gd name="T26" fmla="*/ 0 w 60"/>
                <a:gd name="T27" fmla="*/ 0 h 348"/>
                <a:gd name="T28" fmla="*/ 0 w 60"/>
                <a:gd name="T29" fmla="*/ 0 h 348"/>
                <a:gd name="T30" fmla="*/ 0 w 60"/>
                <a:gd name="T31" fmla="*/ 0 h 348"/>
                <a:gd name="T32" fmla="*/ 0 w 60"/>
                <a:gd name="T33" fmla="*/ 0 h 348"/>
                <a:gd name="T34" fmla="*/ 0 w 60"/>
                <a:gd name="T35" fmla="*/ 0 h 348"/>
                <a:gd name="T36" fmla="*/ 0 w 60"/>
                <a:gd name="T37" fmla="*/ 0 h 348"/>
                <a:gd name="T38" fmla="*/ 0 w 60"/>
                <a:gd name="T39" fmla="*/ 0 h 348"/>
                <a:gd name="T40" fmla="*/ 0 w 60"/>
                <a:gd name="T41" fmla="*/ 0 h 348"/>
                <a:gd name="T42" fmla="*/ 0 w 60"/>
                <a:gd name="T43" fmla="*/ 0 h 348"/>
                <a:gd name="T44" fmla="*/ 0 w 60"/>
                <a:gd name="T45" fmla="*/ 0 h 348"/>
                <a:gd name="T46" fmla="*/ 0 w 60"/>
                <a:gd name="T47" fmla="*/ 0 h 348"/>
                <a:gd name="T48" fmla="*/ 0 w 60"/>
                <a:gd name="T49" fmla="*/ 0 h 348"/>
                <a:gd name="T50" fmla="*/ 0 w 60"/>
                <a:gd name="T51" fmla="*/ 0 h 348"/>
                <a:gd name="T52" fmla="*/ 0 w 60"/>
                <a:gd name="T53" fmla="*/ 0 h 348"/>
                <a:gd name="T54" fmla="*/ 0 w 60"/>
                <a:gd name="T55" fmla="*/ 0 h 348"/>
                <a:gd name="T56" fmla="*/ 0 w 60"/>
                <a:gd name="T57" fmla="*/ 0 h 348"/>
                <a:gd name="T58" fmla="*/ 0 w 60"/>
                <a:gd name="T59" fmla="*/ 0 h 348"/>
                <a:gd name="T60" fmla="*/ 0 w 60"/>
                <a:gd name="T61" fmla="*/ 0 h 348"/>
                <a:gd name="T62" fmla="*/ 0 w 60"/>
                <a:gd name="T63" fmla="*/ 0 h 348"/>
                <a:gd name="T64" fmla="*/ 0 w 60"/>
                <a:gd name="T65" fmla="*/ 0 h 348"/>
                <a:gd name="T66" fmla="*/ 0 w 60"/>
                <a:gd name="T67" fmla="*/ 0 h 348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60" h="348">
                  <a:moveTo>
                    <a:pt x="35" y="0"/>
                  </a:moveTo>
                  <a:lnTo>
                    <a:pt x="60" y="0"/>
                  </a:lnTo>
                  <a:lnTo>
                    <a:pt x="60" y="39"/>
                  </a:lnTo>
                  <a:lnTo>
                    <a:pt x="35" y="39"/>
                  </a:lnTo>
                  <a:lnTo>
                    <a:pt x="35" y="0"/>
                  </a:lnTo>
                  <a:close/>
                  <a:moveTo>
                    <a:pt x="35" y="76"/>
                  </a:moveTo>
                  <a:lnTo>
                    <a:pt x="60" y="76"/>
                  </a:lnTo>
                  <a:lnTo>
                    <a:pt x="60" y="293"/>
                  </a:lnTo>
                  <a:lnTo>
                    <a:pt x="59" y="304"/>
                  </a:lnTo>
                  <a:lnTo>
                    <a:pt x="58" y="315"/>
                  </a:lnTo>
                  <a:lnTo>
                    <a:pt x="55" y="323"/>
                  </a:lnTo>
                  <a:lnTo>
                    <a:pt x="51" y="332"/>
                  </a:lnTo>
                  <a:lnTo>
                    <a:pt x="49" y="335"/>
                  </a:lnTo>
                  <a:lnTo>
                    <a:pt x="46" y="338"/>
                  </a:lnTo>
                  <a:lnTo>
                    <a:pt x="42" y="342"/>
                  </a:lnTo>
                  <a:lnTo>
                    <a:pt x="38" y="344"/>
                  </a:lnTo>
                  <a:lnTo>
                    <a:pt x="34" y="346"/>
                  </a:lnTo>
                  <a:lnTo>
                    <a:pt x="28" y="347"/>
                  </a:lnTo>
                  <a:lnTo>
                    <a:pt x="23" y="348"/>
                  </a:lnTo>
                  <a:lnTo>
                    <a:pt x="18" y="348"/>
                  </a:lnTo>
                  <a:lnTo>
                    <a:pt x="9" y="348"/>
                  </a:lnTo>
                  <a:lnTo>
                    <a:pt x="0" y="347"/>
                  </a:lnTo>
                  <a:lnTo>
                    <a:pt x="0" y="328"/>
                  </a:lnTo>
                  <a:lnTo>
                    <a:pt x="7" y="328"/>
                  </a:lnTo>
                  <a:lnTo>
                    <a:pt x="13" y="328"/>
                  </a:lnTo>
                  <a:lnTo>
                    <a:pt x="20" y="328"/>
                  </a:lnTo>
                  <a:lnTo>
                    <a:pt x="25" y="325"/>
                  </a:lnTo>
                  <a:lnTo>
                    <a:pt x="28" y="323"/>
                  </a:lnTo>
                  <a:lnTo>
                    <a:pt x="32" y="320"/>
                  </a:lnTo>
                  <a:lnTo>
                    <a:pt x="34" y="316"/>
                  </a:lnTo>
                  <a:lnTo>
                    <a:pt x="35" y="310"/>
                  </a:lnTo>
                  <a:lnTo>
                    <a:pt x="35" y="305"/>
                  </a:lnTo>
                  <a:lnTo>
                    <a:pt x="35" y="298"/>
                  </a:lnTo>
                  <a:lnTo>
                    <a:pt x="35" y="76"/>
                  </a:lnTo>
                  <a:close/>
                </a:path>
              </a:pathLst>
            </a:custGeom>
            <a:solidFill>
              <a:srgbClr val="7977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44" name="Freeform 129"/>
            <p:cNvSpPr>
              <a:spLocks noEditPoints="1"/>
            </p:cNvSpPr>
            <p:nvPr userDrawn="1"/>
          </p:nvSpPr>
          <p:spPr bwMode="auto">
            <a:xfrm>
              <a:off x="5475" y="3991"/>
              <a:ext cx="59" cy="70"/>
            </a:xfrm>
            <a:custGeom>
              <a:avLst/>
              <a:gdLst>
                <a:gd name="T0" fmla="*/ 0 w 176"/>
                <a:gd name="T1" fmla="*/ 0 h 209"/>
                <a:gd name="T2" fmla="*/ 0 w 176"/>
                <a:gd name="T3" fmla="*/ 0 h 209"/>
                <a:gd name="T4" fmla="*/ 0 w 176"/>
                <a:gd name="T5" fmla="*/ 0 h 209"/>
                <a:gd name="T6" fmla="*/ 0 w 176"/>
                <a:gd name="T7" fmla="*/ 0 h 209"/>
                <a:gd name="T8" fmla="*/ 0 w 176"/>
                <a:gd name="T9" fmla="*/ 0 h 209"/>
                <a:gd name="T10" fmla="*/ 0 w 176"/>
                <a:gd name="T11" fmla="*/ 0 h 209"/>
                <a:gd name="T12" fmla="*/ 0 w 176"/>
                <a:gd name="T13" fmla="*/ 0 h 209"/>
                <a:gd name="T14" fmla="*/ 0 w 176"/>
                <a:gd name="T15" fmla="*/ 0 h 209"/>
                <a:gd name="T16" fmla="*/ 0 w 176"/>
                <a:gd name="T17" fmla="*/ 0 h 209"/>
                <a:gd name="T18" fmla="*/ 0 w 176"/>
                <a:gd name="T19" fmla="*/ 0 h 209"/>
                <a:gd name="T20" fmla="*/ 0 w 176"/>
                <a:gd name="T21" fmla="*/ 0 h 209"/>
                <a:gd name="T22" fmla="*/ 0 w 176"/>
                <a:gd name="T23" fmla="*/ 0 h 209"/>
                <a:gd name="T24" fmla="*/ 0 w 176"/>
                <a:gd name="T25" fmla="*/ 0 h 209"/>
                <a:gd name="T26" fmla="*/ 0 w 176"/>
                <a:gd name="T27" fmla="*/ 0 h 209"/>
                <a:gd name="T28" fmla="*/ 0 w 176"/>
                <a:gd name="T29" fmla="*/ 0 h 209"/>
                <a:gd name="T30" fmla="*/ 0 w 176"/>
                <a:gd name="T31" fmla="*/ 0 h 209"/>
                <a:gd name="T32" fmla="*/ 0 w 176"/>
                <a:gd name="T33" fmla="*/ 0 h 209"/>
                <a:gd name="T34" fmla="*/ 0 w 176"/>
                <a:gd name="T35" fmla="*/ 0 h 209"/>
                <a:gd name="T36" fmla="*/ 0 w 176"/>
                <a:gd name="T37" fmla="*/ 0 h 209"/>
                <a:gd name="T38" fmla="*/ 0 w 176"/>
                <a:gd name="T39" fmla="*/ 0 h 209"/>
                <a:gd name="T40" fmla="*/ 0 w 176"/>
                <a:gd name="T41" fmla="*/ 0 h 209"/>
                <a:gd name="T42" fmla="*/ 0 w 176"/>
                <a:gd name="T43" fmla="*/ 0 h 209"/>
                <a:gd name="T44" fmla="*/ 0 w 176"/>
                <a:gd name="T45" fmla="*/ 0 h 209"/>
                <a:gd name="T46" fmla="*/ 0 w 176"/>
                <a:gd name="T47" fmla="*/ 0 h 209"/>
                <a:gd name="T48" fmla="*/ 0 w 176"/>
                <a:gd name="T49" fmla="*/ 0 h 209"/>
                <a:gd name="T50" fmla="*/ 0 w 176"/>
                <a:gd name="T51" fmla="*/ 0 h 209"/>
                <a:gd name="T52" fmla="*/ 0 w 176"/>
                <a:gd name="T53" fmla="*/ 0 h 209"/>
                <a:gd name="T54" fmla="*/ 0 w 176"/>
                <a:gd name="T55" fmla="*/ 0 h 209"/>
                <a:gd name="T56" fmla="*/ 0 w 176"/>
                <a:gd name="T57" fmla="*/ 0 h 209"/>
                <a:gd name="T58" fmla="*/ 0 w 176"/>
                <a:gd name="T59" fmla="*/ 0 h 209"/>
                <a:gd name="T60" fmla="*/ 0 w 176"/>
                <a:gd name="T61" fmla="*/ 0 h 209"/>
                <a:gd name="T62" fmla="*/ 0 w 176"/>
                <a:gd name="T63" fmla="*/ 0 h 209"/>
                <a:gd name="T64" fmla="*/ 0 w 176"/>
                <a:gd name="T65" fmla="*/ 0 h 209"/>
                <a:gd name="T66" fmla="*/ 0 w 176"/>
                <a:gd name="T67" fmla="*/ 0 h 209"/>
                <a:gd name="T68" fmla="*/ 0 w 176"/>
                <a:gd name="T69" fmla="*/ 0 h 209"/>
                <a:gd name="T70" fmla="*/ 0 w 176"/>
                <a:gd name="T71" fmla="*/ 0 h 209"/>
                <a:gd name="T72" fmla="*/ 0 w 176"/>
                <a:gd name="T73" fmla="*/ 0 h 209"/>
                <a:gd name="T74" fmla="*/ 0 w 176"/>
                <a:gd name="T75" fmla="*/ 0 h 209"/>
                <a:gd name="T76" fmla="*/ 0 w 176"/>
                <a:gd name="T77" fmla="*/ 0 h 209"/>
                <a:gd name="T78" fmla="*/ 0 w 176"/>
                <a:gd name="T79" fmla="*/ 0 h 209"/>
                <a:gd name="T80" fmla="*/ 0 w 176"/>
                <a:gd name="T81" fmla="*/ 0 h 209"/>
                <a:gd name="T82" fmla="*/ 0 w 176"/>
                <a:gd name="T83" fmla="*/ 0 h 209"/>
                <a:gd name="T84" fmla="*/ 0 w 176"/>
                <a:gd name="T85" fmla="*/ 0 h 209"/>
                <a:gd name="T86" fmla="*/ 0 w 176"/>
                <a:gd name="T87" fmla="*/ 0 h 209"/>
                <a:gd name="T88" fmla="*/ 0 w 176"/>
                <a:gd name="T89" fmla="*/ 0 h 209"/>
                <a:gd name="T90" fmla="*/ 0 w 176"/>
                <a:gd name="T91" fmla="*/ 0 h 209"/>
                <a:gd name="T92" fmla="*/ 0 w 176"/>
                <a:gd name="T93" fmla="*/ 0 h 209"/>
                <a:gd name="T94" fmla="*/ 0 w 176"/>
                <a:gd name="T95" fmla="*/ 0 h 209"/>
                <a:gd name="T96" fmla="*/ 0 w 176"/>
                <a:gd name="T97" fmla="*/ 0 h 209"/>
                <a:gd name="T98" fmla="*/ 0 w 176"/>
                <a:gd name="T99" fmla="*/ 0 h 209"/>
                <a:gd name="T100" fmla="*/ 0 w 176"/>
                <a:gd name="T101" fmla="*/ 0 h 209"/>
                <a:gd name="T102" fmla="*/ 0 w 176"/>
                <a:gd name="T103" fmla="*/ 0 h 209"/>
                <a:gd name="T104" fmla="*/ 0 w 176"/>
                <a:gd name="T105" fmla="*/ 0 h 209"/>
                <a:gd name="T106" fmla="*/ 0 w 176"/>
                <a:gd name="T107" fmla="*/ 0 h 209"/>
                <a:gd name="T108" fmla="*/ 0 w 176"/>
                <a:gd name="T109" fmla="*/ 0 h 209"/>
                <a:gd name="T110" fmla="*/ 0 w 176"/>
                <a:gd name="T111" fmla="*/ 0 h 209"/>
                <a:gd name="T112" fmla="*/ 0 w 176"/>
                <a:gd name="T113" fmla="*/ 0 h 209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176" h="209">
                  <a:moveTo>
                    <a:pt x="153" y="90"/>
                  </a:moveTo>
                  <a:lnTo>
                    <a:pt x="152" y="77"/>
                  </a:lnTo>
                  <a:lnTo>
                    <a:pt x="147" y="64"/>
                  </a:lnTo>
                  <a:lnTo>
                    <a:pt x="145" y="58"/>
                  </a:lnTo>
                  <a:lnTo>
                    <a:pt x="142" y="53"/>
                  </a:lnTo>
                  <a:lnTo>
                    <a:pt x="139" y="47"/>
                  </a:lnTo>
                  <a:lnTo>
                    <a:pt x="135" y="42"/>
                  </a:lnTo>
                  <a:lnTo>
                    <a:pt x="131" y="37"/>
                  </a:lnTo>
                  <a:lnTo>
                    <a:pt x="127" y="33"/>
                  </a:lnTo>
                  <a:lnTo>
                    <a:pt x="121" y="29"/>
                  </a:lnTo>
                  <a:lnTo>
                    <a:pt x="116" y="25"/>
                  </a:lnTo>
                  <a:lnTo>
                    <a:pt x="110" y="23"/>
                  </a:lnTo>
                  <a:lnTo>
                    <a:pt x="103" y="21"/>
                  </a:lnTo>
                  <a:lnTo>
                    <a:pt x="97" y="20"/>
                  </a:lnTo>
                  <a:lnTo>
                    <a:pt x="90" y="20"/>
                  </a:lnTo>
                  <a:lnTo>
                    <a:pt x="83" y="20"/>
                  </a:lnTo>
                  <a:lnTo>
                    <a:pt x="76" y="21"/>
                  </a:lnTo>
                  <a:lnTo>
                    <a:pt x="70" y="23"/>
                  </a:lnTo>
                  <a:lnTo>
                    <a:pt x="63" y="25"/>
                  </a:lnTo>
                  <a:lnTo>
                    <a:pt x="58" y="29"/>
                  </a:lnTo>
                  <a:lnTo>
                    <a:pt x="52" y="33"/>
                  </a:lnTo>
                  <a:lnTo>
                    <a:pt x="48" y="37"/>
                  </a:lnTo>
                  <a:lnTo>
                    <a:pt x="44" y="42"/>
                  </a:lnTo>
                  <a:lnTo>
                    <a:pt x="36" y="53"/>
                  </a:lnTo>
                  <a:lnTo>
                    <a:pt x="31" y="64"/>
                  </a:lnTo>
                  <a:lnTo>
                    <a:pt x="26" y="77"/>
                  </a:lnTo>
                  <a:lnTo>
                    <a:pt x="24" y="90"/>
                  </a:lnTo>
                  <a:lnTo>
                    <a:pt x="153" y="90"/>
                  </a:lnTo>
                  <a:close/>
                  <a:moveTo>
                    <a:pt x="24" y="111"/>
                  </a:moveTo>
                  <a:lnTo>
                    <a:pt x="25" y="125"/>
                  </a:lnTo>
                  <a:lnTo>
                    <a:pt x="27" y="138"/>
                  </a:lnTo>
                  <a:lnTo>
                    <a:pt x="30" y="144"/>
                  </a:lnTo>
                  <a:lnTo>
                    <a:pt x="33" y="151"/>
                  </a:lnTo>
                  <a:lnTo>
                    <a:pt x="36" y="157"/>
                  </a:lnTo>
                  <a:lnTo>
                    <a:pt x="39" y="164"/>
                  </a:lnTo>
                  <a:lnTo>
                    <a:pt x="44" y="169"/>
                  </a:lnTo>
                  <a:lnTo>
                    <a:pt x="49" y="173"/>
                  </a:lnTo>
                  <a:lnTo>
                    <a:pt x="54" y="178"/>
                  </a:lnTo>
                  <a:lnTo>
                    <a:pt x="60" y="182"/>
                  </a:lnTo>
                  <a:lnTo>
                    <a:pt x="66" y="185"/>
                  </a:lnTo>
                  <a:lnTo>
                    <a:pt x="74" y="188"/>
                  </a:lnTo>
                  <a:lnTo>
                    <a:pt x="81" y="189"/>
                  </a:lnTo>
                  <a:lnTo>
                    <a:pt x="90" y="189"/>
                  </a:lnTo>
                  <a:lnTo>
                    <a:pt x="102" y="189"/>
                  </a:lnTo>
                  <a:lnTo>
                    <a:pt x="113" y="185"/>
                  </a:lnTo>
                  <a:lnTo>
                    <a:pt x="122" y="181"/>
                  </a:lnTo>
                  <a:lnTo>
                    <a:pt x="131" y="176"/>
                  </a:lnTo>
                  <a:lnTo>
                    <a:pt x="138" y="168"/>
                  </a:lnTo>
                  <a:lnTo>
                    <a:pt x="144" y="159"/>
                  </a:lnTo>
                  <a:lnTo>
                    <a:pt x="148" y="150"/>
                  </a:lnTo>
                  <a:lnTo>
                    <a:pt x="152" y="138"/>
                  </a:lnTo>
                  <a:lnTo>
                    <a:pt x="176" y="138"/>
                  </a:lnTo>
                  <a:lnTo>
                    <a:pt x="171" y="154"/>
                  </a:lnTo>
                  <a:lnTo>
                    <a:pt x="166" y="168"/>
                  </a:lnTo>
                  <a:lnTo>
                    <a:pt x="161" y="175"/>
                  </a:lnTo>
                  <a:lnTo>
                    <a:pt x="157" y="181"/>
                  </a:lnTo>
                  <a:lnTo>
                    <a:pt x="153" y="186"/>
                  </a:lnTo>
                  <a:lnTo>
                    <a:pt x="147" y="191"/>
                  </a:lnTo>
                  <a:lnTo>
                    <a:pt x="142" y="195"/>
                  </a:lnTo>
                  <a:lnTo>
                    <a:pt x="137" y="198"/>
                  </a:lnTo>
                  <a:lnTo>
                    <a:pt x="130" y="202"/>
                  </a:lnTo>
                  <a:lnTo>
                    <a:pt x="122" y="205"/>
                  </a:lnTo>
                  <a:lnTo>
                    <a:pt x="115" y="207"/>
                  </a:lnTo>
                  <a:lnTo>
                    <a:pt x="107" y="208"/>
                  </a:lnTo>
                  <a:lnTo>
                    <a:pt x="99" y="209"/>
                  </a:lnTo>
                  <a:lnTo>
                    <a:pt x="90" y="209"/>
                  </a:lnTo>
                  <a:lnTo>
                    <a:pt x="78" y="209"/>
                  </a:lnTo>
                  <a:lnTo>
                    <a:pt x="67" y="207"/>
                  </a:lnTo>
                  <a:lnTo>
                    <a:pt x="58" y="205"/>
                  </a:lnTo>
                  <a:lnTo>
                    <a:pt x="49" y="200"/>
                  </a:lnTo>
                  <a:lnTo>
                    <a:pt x="40" y="196"/>
                  </a:lnTo>
                  <a:lnTo>
                    <a:pt x="34" y="191"/>
                  </a:lnTo>
                  <a:lnTo>
                    <a:pt x="27" y="185"/>
                  </a:lnTo>
                  <a:lnTo>
                    <a:pt x="21" y="178"/>
                  </a:lnTo>
                  <a:lnTo>
                    <a:pt x="16" y="170"/>
                  </a:lnTo>
                  <a:lnTo>
                    <a:pt x="11" y="163"/>
                  </a:lnTo>
                  <a:lnTo>
                    <a:pt x="8" y="154"/>
                  </a:lnTo>
                  <a:lnTo>
                    <a:pt x="5" y="144"/>
                  </a:lnTo>
                  <a:lnTo>
                    <a:pt x="3" y="136"/>
                  </a:lnTo>
                  <a:lnTo>
                    <a:pt x="1" y="125"/>
                  </a:lnTo>
                  <a:lnTo>
                    <a:pt x="0" y="115"/>
                  </a:lnTo>
                  <a:lnTo>
                    <a:pt x="0" y="104"/>
                  </a:lnTo>
                  <a:lnTo>
                    <a:pt x="0" y="95"/>
                  </a:lnTo>
                  <a:lnTo>
                    <a:pt x="1" y="85"/>
                  </a:lnTo>
                  <a:lnTo>
                    <a:pt x="3" y="75"/>
                  </a:lnTo>
                  <a:lnTo>
                    <a:pt x="5" y="67"/>
                  </a:lnTo>
                  <a:lnTo>
                    <a:pt x="8" y="57"/>
                  </a:lnTo>
                  <a:lnTo>
                    <a:pt x="11" y="48"/>
                  </a:lnTo>
                  <a:lnTo>
                    <a:pt x="16" y="41"/>
                  </a:lnTo>
                  <a:lnTo>
                    <a:pt x="21" y="32"/>
                  </a:lnTo>
                  <a:lnTo>
                    <a:pt x="27" y="25"/>
                  </a:lnTo>
                  <a:lnTo>
                    <a:pt x="34" y="19"/>
                  </a:lnTo>
                  <a:lnTo>
                    <a:pt x="40" y="14"/>
                  </a:lnTo>
                  <a:lnTo>
                    <a:pt x="49" y="8"/>
                  </a:lnTo>
                  <a:lnTo>
                    <a:pt x="58" y="5"/>
                  </a:lnTo>
                  <a:lnTo>
                    <a:pt x="67" y="2"/>
                  </a:lnTo>
                  <a:lnTo>
                    <a:pt x="78" y="1"/>
                  </a:lnTo>
                  <a:lnTo>
                    <a:pt x="90" y="0"/>
                  </a:lnTo>
                  <a:lnTo>
                    <a:pt x="101" y="1"/>
                  </a:lnTo>
                  <a:lnTo>
                    <a:pt x="112" y="2"/>
                  </a:lnTo>
                  <a:lnTo>
                    <a:pt x="121" y="5"/>
                  </a:lnTo>
                  <a:lnTo>
                    <a:pt x="130" y="9"/>
                  </a:lnTo>
                  <a:lnTo>
                    <a:pt x="139" y="15"/>
                  </a:lnTo>
                  <a:lnTo>
                    <a:pt x="145" y="20"/>
                  </a:lnTo>
                  <a:lnTo>
                    <a:pt x="152" y="27"/>
                  </a:lnTo>
                  <a:lnTo>
                    <a:pt x="158" y="34"/>
                  </a:lnTo>
                  <a:lnTo>
                    <a:pt x="162" y="43"/>
                  </a:lnTo>
                  <a:lnTo>
                    <a:pt x="167" y="51"/>
                  </a:lnTo>
                  <a:lnTo>
                    <a:pt x="170" y="60"/>
                  </a:lnTo>
                  <a:lnTo>
                    <a:pt x="173" y="70"/>
                  </a:lnTo>
                  <a:lnTo>
                    <a:pt x="175" y="80"/>
                  </a:lnTo>
                  <a:lnTo>
                    <a:pt x="176" y="90"/>
                  </a:lnTo>
                  <a:lnTo>
                    <a:pt x="176" y="101"/>
                  </a:lnTo>
                  <a:lnTo>
                    <a:pt x="176" y="111"/>
                  </a:lnTo>
                  <a:lnTo>
                    <a:pt x="24" y="111"/>
                  </a:lnTo>
                  <a:close/>
                </a:path>
              </a:pathLst>
            </a:custGeom>
            <a:solidFill>
              <a:srgbClr val="7977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</p:grpSp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31800" y="1557338"/>
            <a:ext cx="8316913" cy="1871662"/>
          </a:xfrm>
        </p:spPr>
        <p:txBody>
          <a:bodyPr/>
          <a:lstStyle>
            <a:lvl1pPr>
              <a:defRPr sz="5900">
                <a:solidFill>
                  <a:srgbClr val="49904D"/>
                </a:solidFill>
              </a:defRPr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31800" y="3478213"/>
            <a:ext cx="8316913" cy="139065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sl-SI" smtClean="0"/>
              <a:t>Kliknite, če želite urediti slog podnaslova matrice</a:t>
            </a:r>
            <a:endParaRPr lang="sl-SI"/>
          </a:p>
        </p:txBody>
      </p:sp>
      <p:sp>
        <p:nvSpPr>
          <p:cNvPr id="4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31800" y="6261100"/>
            <a:ext cx="2386013" cy="352425"/>
          </a:xfrm>
        </p:spPr>
        <p:txBody>
          <a:bodyPr/>
          <a:lstStyle>
            <a:lvl1pPr algn="l">
              <a:defRPr sz="1500">
                <a:solidFill>
                  <a:srgbClr val="797777"/>
                </a:solidFill>
              </a:defRPr>
            </a:lvl1pPr>
          </a:lstStyle>
          <a:p>
            <a:pPr>
              <a:defRPr/>
            </a:pPr>
            <a:fld id="{44554AE7-B9CF-437B-A481-2C5AAD6054A0}" type="datetime1">
              <a:rPr lang="sl-SI"/>
              <a:pPr>
                <a:defRPr/>
              </a:pPr>
              <a:t>3.3.2015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895714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459287-F46D-4E0B-9F56-65114AD172EE}" type="datetime1">
              <a:rPr lang="sl-SI"/>
              <a:pPr>
                <a:defRPr/>
              </a:pPr>
              <a:t>3.3.2015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58141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796088" y="749300"/>
            <a:ext cx="2116137" cy="5910263"/>
          </a:xfrm>
        </p:spPr>
        <p:txBody>
          <a:bodyPr vert="eaVert"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44500" y="749300"/>
            <a:ext cx="6199188" cy="5910263"/>
          </a:xfrm>
        </p:spPr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F22734-31B2-4E83-9A62-9E8DC01FB343}" type="datetime1">
              <a:rPr lang="sl-SI"/>
              <a:pPr>
                <a:defRPr/>
              </a:pPr>
              <a:t>3.3.2015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68127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974228-A617-464D-9DA0-2CDF54506A07}" type="datetime1">
              <a:rPr lang="sl-SI"/>
              <a:pPr>
                <a:defRPr/>
              </a:pPr>
              <a:t>3.3.2015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48218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13BD73-4C4A-43CE-B6CB-27628499B829}" type="datetime1">
              <a:rPr lang="sl-SI"/>
              <a:pPr>
                <a:defRPr/>
              </a:pPr>
              <a:t>3.3.2015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26078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44500" y="1584325"/>
            <a:ext cx="3819525" cy="50752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416425" y="1584325"/>
            <a:ext cx="3819525" cy="50752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35378F-05DD-40CB-8985-55F615B7F679}" type="datetime1">
              <a:rPr lang="sl-SI"/>
              <a:pPr>
                <a:defRPr/>
              </a:pPr>
              <a:t>3.3.2015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04905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34E12D-462B-4C2F-B29D-C820E6AC9D9E}" type="datetime1">
              <a:rPr lang="sl-SI"/>
              <a:pPr>
                <a:defRPr/>
              </a:pPr>
              <a:t>3.3.2015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50649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DEE430-2FE5-43B4-BC5A-6F0CBC6D3A9F}" type="datetime1">
              <a:rPr lang="sl-SI"/>
              <a:pPr>
                <a:defRPr/>
              </a:pPr>
              <a:t>3.3.2015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771493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915739-369E-4829-8B6B-57E4433F4DEC}" type="datetime1">
              <a:rPr lang="sl-SI"/>
              <a:pPr>
                <a:defRPr/>
              </a:pPr>
              <a:t>3.3.2015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4941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4A5CD6-9DD9-437E-96CD-D409887CDAB2}" type="datetime1">
              <a:rPr lang="sl-SI"/>
              <a:pPr>
                <a:defRPr/>
              </a:pPr>
              <a:t>3.3.2015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612576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sl-SI" noProof="0" smtClean="0"/>
              <a:t>Kliknite ikono, če želite dodati sliko</a:t>
            </a:r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BBD231-9251-4A82-93AF-520A8E742D6B}" type="datetime1">
              <a:rPr lang="sl-SI"/>
              <a:pPr>
                <a:defRPr/>
              </a:pPr>
              <a:t>3.3.2015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51846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44500" y="1584325"/>
            <a:ext cx="7791450" cy="5075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 smtClean="0"/>
              <a:t>Click to edit Master text styles</a:t>
            </a:r>
            <a:endParaRPr lang="en-US" altLang="sl-SI" smtClean="0"/>
          </a:p>
          <a:p>
            <a:pPr lvl="1"/>
            <a:r>
              <a:rPr lang="en-US" altLang="sl-SI" smtClean="0"/>
              <a:t>Adaadasfsda msdlfgnskdlfn gkdlfgn jkadfh jkhdfjkgh jkdf ghjkdfhgjkdf hgjkdf hgjkdfshzg</a:t>
            </a:r>
            <a:endParaRPr lang="sl-SI" altLang="sl-SI" smtClean="0"/>
          </a:p>
          <a:p>
            <a:pPr lvl="2"/>
            <a:r>
              <a:rPr lang="sl-SI" altLang="sl-SI" smtClean="0"/>
              <a:t>Second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44500" y="749300"/>
            <a:ext cx="8467725" cy="65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 smtClean="0"/>
              <a:t>Kliknite, če želite urediti slog naslova matrice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1588" y="-9525"/>
            <a:ext cx="9142412" cy="571500"/>
          </a:xfrm>
          <a:prstGeom prst="rect">
            <a:avLst/>
          </a:prstGeom>
          <a:solidFill>
            <a:srgbClr val="49904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sl-SI" altLang="sl-SI" smtClean="0"/>
          </a:p>
        </p:txBody>
      </p:sp>
      <p:sp>
        <p:nvSpPr>
          <p:cNvPr id="717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4500" y="204788"/>
            <a:ext cx="41275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100"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177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05613" y="204788"/>
            <a:ext cx="2133600" cy="271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100"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fld id="{B27BA8BA-B9F2-43DD-B5B9-9C84FACD196B}" type="datetime1">
              <a:rPr lang="sl-SI"/>
              <a:pPr>
                <a:defRPr/>
              </a:pPr>
              <a:t>3.3.2015</a:t>
            </a:fld>
            <a:endParaRPr lang="sl-SI"/>
          </a:p>
        </p:txBody>
      </p:sp>
      <p:grpSp>
        <p:nvGrpSpPr>
          <p:cNvPr id="1031" name="Group 10"/>
          <p:cNvGrpSpPr>
            <a:grpSpLocks/>
          </p:cNvGrpSpPr>
          <p:nvPr/>
        </p:nvGrpSpPr>
        <p:grpSpPr bwMode="auto">
          <a:xfrm>
            <a:off x="8142288" y="6094413"/>
            <a:ext cx="461962" cy="550862"/>
            <a:chOff x="5303" y="3839"/>
            <a:chExt cx="291" cy="347"/>
          </a:xfrm>
        </p:grpSpPr>
        <p:sp>
          <p:nvSpPr>
            <p:cNvPr id="1032" name="Freeform 11"/>
            <p:cNvSpPr>
              <a:spLocks/>
            </p:cNvSpPr>
            <p:nvPr userDrawn="1"/>
          </p:nvSpPr>
          <p:spPr bwMode="auto">
            <a:xfrm>
              <a:off x="5309" y="3839"/>
              <a:ext cx="132" cy="129"/>
            </a:xfrm>
            <a:custGeom>
              <a:avLst/>
              <a:gdLst>
                <a:gd name="T0" fmla="*/ 0 w 397"/>
                <a:gd name="T1" fmla="*/ 0 h 387"/>
                <a:gd name="T2" fmla="*/ 0 w 397"/>
                <a:gd name="T3" fmla="*/ 0 h 387"/>
                <a:gd name="T4" fmla="*/ 0 w 397"/>
                <a:gd name="T5" fmla="*/ 0 h 387"/>
                <a:gd name="T6" fmla="*/ 0 w 397"/>
                <a:gd name="T7" fmla="*/ 0 h 387"/>
                <a:gd name="T8" fmla="*/ 0 w 397"/>
                <a:gd name="T9" fmla="*/ 0 h 387"/>
                <a:gd name="T10" fmla="*/ 0 w 397"/>
                <a:gd name="T11" fmla="*/ 0 h 387"/>
                <a:gd name="T12" fmla="*/ 0 w 397"/>
                <a:gd name="T13" fmla="*/ 0 h 387"/>
                <a:gd name="T14" fmla="*/ 0 w 397"/>
                <a:gd name="T15" fmla="*/ 0 h 387"/>
                <a:gd name="T16" fmla="*/ 0 w 397"/>
                <a:gd name="T17" fmla="*/ 0 h 387"/>
                <a:gd name="T18" fmla="*/ 0 w 397"/>
                <a:gd name="T19" fmla="*/ 0 h 387"/>
                <a:gd name="T20" fmla="*/ 0 w 397"/>
                <a:gd name="T21" fmla="*/ 0 h 387"/>
                <a:gd name="T22" fmla="*/ 0 w 397"/>
                <a:gd name="T23" fmla="*/ 0 h 387"/>
                <a:gd name="T24" fmla="*/ 0 w 397"/>
                <a:gd name="T25" fmla="*/ 0 h 387"/>
                <a:gd name="T26" fmla="*/ 0 w 397"/>
                <a:gd name="T27" fmla="*/ 0 h 387"/>
                <a:gd name="T28" fmla="*/ 0 w 397"/>
                <a:gd name="T29" fmla="*/ 0 h 387"/>
                <a:gd name="T30" fmla="*/ 0 w 397"/>
                <a:gd name="T31" fmla="*/ 0 h 387"/>
                <a:gd name="T32" fmla="*/ 0 w 397"/>
                <a:gd name="T33" fmla="*/ 0 h 387"/>
                <a:gd name="T34" fmla="*/ 0 w 397"/>
                <a:gd name="T35" fmla="*/ 0 h 387"/>
                <a:gd name="T36" fmla="*/ 0 w 397"/>
                <a:gd name="T37" fmla="*/ 0 h 387"/>
                <a:gd name="T38" fmla="*/ 0 w 397"/>
                <a:gd name="T39" fmla="*/ 0 h 387"/>
                <a:gd name="T40" fmla="*/ 0 w 397"/>
                <a:gd name="T41" fmla="*/ 0 h 387"/>
                <a:gd name="T42" fmla="*/ 0 w 397"/>
                <a:gd name="T43" fmla="*/ 0 h 387"/>
                <a:gd name="T44" fmla="*/ 0 w 397"/>
                <a:gd name="T45" fmla="*/ 0 h 387"/>
                <a:gd name="T46" fmla="*/ 0 w 397"/>
                <a:gd name="T47" fmla="*/ 0 h 387"/>
                <a:gd name="T48" fmla="*/ 0 w 397"/>
                <a:gd name="T49" fmla="*/ 0 h 387"/>
                <a:gd name="T50" fmla="*/ 0 w 397"/>
                <a:gd name="T51" fmla="*/ 0 h 387"/>
                <a:gd name="T52" fmla="*/ 0 w 397"/>
                <a:gd name="T53" fmla="*/ 0 h 387"/>
                <a:gd name="T54" fmla="*/ 0 w 397"/>
                <a:gd name="T55" fmla="*/ 0 h 387"/>
                <a:gd name="T56" fmla="*/ 0 w 397"/>
                <a:gd name="T57" fmla="*/ 0 h 387"/>
                <a:gd name="T58" fmla="*/ 0 w 397"/>
                <a:gd name="T59" fmla="*/ 0 h 387"/>
                <a:gd name="T60" fmla="*/ 0 w 397"/>
                <a:gd name="T61" fmla="*/ 0 h 387"/>
                <a:gd name="T62" fmla="*/ 0 w 397"/>
                <a:gd name="T63" fmla="*/ 0 h 38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397" h="387">
                  <a:moveTo>
                    <a:pt x="397" y="189"/>
                  </a:moveTo>
                  <a:lnTo>
                    <a:pt x="396" y="209"/>
                  </a:lnTo>
                  <a:lnTo>
                    <a:pt x="392" y="230"/>
                  </a:lnTo>
                  <a:lnTo>
                    <a:pt x="387" y="249"/>
                  </a:lnTo>
                  <a:lnTo>
                    <a:pt x="381" y="267"/>
                  </a:lnTo>
                  <a:lnTo>
                    <a:pt x="372" y="285"/>
                  </a:lnTo>
                  <a:lnTo>
                    <a:pt x="361" y="301"/>
                  </a:lnTo>
                  <a:lnTo>
                    <a:pt x="349" y="316"/>
                  </a:lnTo>
                  <a:lnTo>
                    <a:pt x="336" y="330"/>
                  </a:lnTo>
                  <a:lnTo>
                    <a:pt x="322" y="343"/>
                  </a:lnTo>
                  <a:lnTo>
                    <a:pt x="307" y="354"/>
                  </a:lnTo>
                  <a:lnTo>
                    <a:pt x="291" y="364"/>
                  </a:lnTo>
                  <a:lnTo>
                    <a:pt x="274" y="372"/>
                  </a:lnTo>
                  <a:lnTo>
                    <a:pt x="255" y="379"/>
                  </a:lnTo>
                  <a:lnTo>
                    <a:pt x="237" y="383"/>
                  </a:lnTo>
                  <a:lnTo>
                    <a:pt x="217" y="386"/>
                  </a:lnTo>
                  <a:lnTo>
                    <a:pt x="199" y="387"/>
                  </a:lnTo>
                  <a:lnTo>
                    <a:pt x="178" y="386"/>
                  </a:lnTo>
                  <a:lnTo>
                    <a:pt x="158" y="383"/>
                  </a:lnTo>
                  <a:lnTo>
                    <a:pt x="139" y="379"/>
                  </a:lnTo>
                  <a:lnTo>
                    <a:pt x="120" y="372"/>
                  </a:lnTo>
                  <a:lnTo>
                    <a:pt x="103" y="364"/>
                  </a:lnTo>
                  <a:lnTo>
                    <a:pt x="87" y="354"/>
                  </a:lnTo>
                  <a:lnTo>
                    <a:pt x="72" y="343"/>
                  </a:lnTo>
                  <a:lnTo>
                    <a:pt x="58" y="330"/>
                  </a:lnTo>
                  <a:lnTo>
                    <a:pt x="45" y="316"/>
                  </a:lnTo>
                  <a:lnTo>
                    <a:pt x="34" y="301"/>
                  </a:lnTo>
                  <a:lnTo>
                    <a:pt x="24" y="285"/>
                  </a:lnTo>
                  <a:lnTo>
                    <a:pt x="15" y="267"/>
                  </a:lnTo>
                  <a:lnTo>
                    <a:pt x="9" y="249"/>
                  </a:lnTo>
                  <a:lnTo>
                    <a:pt x="5" y="230"/>
                  </a:lnTo>
                  <a:lnTo>
                    <a:pt x="1" y="209"/>
                  </a:lnTo>
                  <a:lnTo>
                    <a:pt x="0" y="189"/>
                  </a:lnTo>
                  <a:lnTo>
                    <a:pt x="1" y="169"/>
                  </a:lnTo>
                  <a:lnTo>
                    <a:pt x="5" y="151"/>
                  </a:lnTo>
                  <a:lnTo>
                    <a:pt x="9" y="132"/>
                  </a:lnTo>
                  <a:lnTo>
                    <a:pt x="15" y="115"/>
                  </a:lnTo>
                  <a:lnTo>
                    <a:pt x="24" y="99"/>
                  </a:lnTo>
                  <a:lnTo>
                    <a:pt x="34" y="84"/>
                  </a:lnTo>
                  <a:lnTo>
                    <a:pt x="45" y="69"/>
                  </a:lnTo>
                  <a:lnTo>
                    <a:pt x="58" y="56"/>
                  </a:lnTo>
                  <a:lnTo>
                    <a:pt x="72" y="43"/>
                  </a:lnTo>
                  <a:lnTo>
                    <a:pt x="87" y="32"/>
                  </a:lnTo>
                  <a:lnTo>
                    <a:pt x="103" y="22"/>
                  </a:lnTo>
                  <a:lnTo>
                    <a:pt x="120" y="15"/>
                  </a:lnTo>
                  <a:lnTo>
                    <a:pt x="139" y="8"/>
                  </a:lnTo>
                  <a:lnTo>
                    <a:pt x="158" y="3"/>
                  </a:lnTo>
                  <a:lnTo>
                    <a:pt x="178" y="1"/>
                  </a:lnTo>
                  <a:lnTo>
                    <a:pt x="199" y="0"/>
                  </a:lnTo>
                  <a:lnTo>
                    <a:pt x="217" y="1"/>
                  </a:lnTo>
                  <a:lnTo>
                    <a:pt x="237" y="3"/>
                  </a:lnTo>
                  <a:lnTo>
                    <a:pt x="255" y="8"/>
                  </a:lnTo>
                  <a:lnTo>
                    <a:pt x="274" y="15"/>
                  </a:lnTo>
                  <a:lnTo>
                    <a:pt x="291" y="22"/>
                  </a:lnTo>
                  <a:lnTo>
                    <a:pt x="307" y="32"/>
                  </a:lnTo>
                  <a:lnTo>
                    <a:pt x="322" y="43"/>
                  </a:lnTo>
                  <a:lnTo>
                    <a:pt x="336" y="56"/>
                  </a:lnTo>
                  <a:lnTo>
                    <a:pt x="349" y="69"/>
                  </a:lnTo>
                  <a:lnTo>
                    <a:pt x="361" y="84"/>
                  </a:lnTo>
                  <a:lnTo>
                    <a:pt x="372" y="99"/>
                  </a:lnTo>
                  <a:lnTo>
                    <a:pt x="381" y="115"/>
                  </a:lnTo>
                  <a:lnTo>
                    <a:pt x="387" y="132"/>
                  </a:lnTo>
                  <a:lnTo>
                    <a:pt x="392" y="151"/>
                  </a:lnTo>
                  <a:lnTo>
                    <a:pt x="396" y="169"/>
                  </a:lnTo>
                  <a:lnTo>
                    <a:pt x="397" y="189"/>
                  </a:lnTo>
                  <a:close/>
                </a:path>
              </a:pathLst>
            </a:custGeom>
            <a:solidFill>
              <a:srgbClr val="4990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033" name="Freeform 12"/>
            <p:cNvSpPr>
              <a:spLocks/>
            </p:cNvSpPr>
            <p:nvPr userDrawn="1"/>
          </p:nvSpPr>
          <p:spPr bwMode="auto">
            <a:xfrm>
              <a:off x="5461" y="4054"/>
              <a:ext cx="133" cy="132"/>
            </a:xfrm>
            <a:custGeom>
              <a:avLst/>
              <a:gdLst>
                <a:gd name="T0" fmla="*/ 0 w 397"/>
                <a:gd name="T1" fmla="*/ 0 h 397"/>
                <a:gd name="T2" fmla="*/ 0 w 397"/>
                <a:gd name="T3" fmla="*/ 0 h 397"/>
                <a:gd name="T4" fmla="*/ 0 w 397"/>
                <a:gd name="T5" fmla="*/ 0 h 397"/>
                <a:gd name="T6" fmla="*/ 0 w 397"/>
                <a:gd name="T7" fmla="*/ 0 h 397"/>
                <a:gd name="T8" fmla="*/ 0 w 397"/>
                <a:gd name="T9" fmla="*/ 0 h 397"/>
                <a:gd name="T10" fmla="*/ 0 w 397"/>
                <a:gd name="T11" fmla="*/ 0 h 397"/>
                <a:gd name="T12" fmla="*/ 0 w 397"/>
                <a:gd name="T13" fmla="*/ 0 h 397"/>
                <a:gd name="T14" fmla="*/ 0 w 397"/>
                <a:gd name="T15" fmla="*/ 0 h 397"/>
                <a:gd name="T16" fmla="*/ 0 w 397"/>
                <a:gd name="T17" fmla="*/ 0 h 397"/>
                <a:gd name="T18" fmla="*/ 0 w 397"/>
                <a:gd name="T19" fmla="*/ 0 h 397"/>
                <a:gd name="T20" fmla="*/ 0 w 397"/>
                <a:gd name="T21" fmla="*/ 0 h 397"/>
                <a:gd name="T22" fmla="*/ 0 w 397"/>
                <a:gd name="T23" fmla="*/ 0 h 397"/>
                <a:gd name="T24" fmla="*/ 0 w 397"/>
                <a:gd name="T25" fmla="*/ 0 h 397"/>
                <a:gd name="T26" fmla="*/ 0 w 397"/>
                <a:gd name="T27" fmla="*/ 0 h 397"/>
                <a:gd name="T28" fmla="*/ 0 w 397"/>
                <a:gd name="T29" fmla="*/ 0 h 397"/>
                <a:gd name="T30" fmla="*/ 0 w 397"/>
                <a:gd name="T31" fmla="*/ 0 h 397"/>
                <a:gd name="T32" fmla="*/ 0 w 397"/>
                <a:gd name="T33" fmla="*/ 0 h 397"/>
                <a:gd name="T34" fmla="*/ 0 w 397"/>
                <a:gd name="T35" fmla="*/ 0 h 397"/>
                <a:gd name="T36" fmla="*/ 0 w 397"/>
                <a:gd name="T37" fmla="*/ 0 h 397"/>
                <a:gd name="T38" fmla="*/ 0 w 397"/>
                <a:gd name="T39" fmla="*/ 0 h 397"/>
                <a:gd name="T40" fmla="*/ 0 w 397"/>
                <a:gd name="T41" fmla="*/ 0 h 397"/>
                <a:gd name="T42" fmla="*/ 0 w 397"/>
                <a:gd name="T43" fmla="*/ 0 h 397"/>
                <a:gd name="T44" fmla="*/ 0 w 397"/>
                <a:gd name="T45" fmla="*/ 0 h 397"/>
                <a:gd name="T46" fmla="*/ 0 w 397"/>
                <a:gd name="T47" fmla="*/ 0 h 397"/>
                <a:gd name="T48" fmla="*/ 0 w 397"/>
                <a:gd name="T49" fmla="*/ 0 h 397"/>
                <a:gd name="T50" fmla="*/ 0 w 397"/>
                <a:gd name="T51" fmla="*/ 0 h 397"/>
                <a:gd name="T52" fmla="*/ 0 w 397"/>
                <a:gd name="T53" fmla="*/ 0 h 397"/>
                <a:gd name="T54" fmla="*/ 0 w 397"/>
                <a:gd name="T55" fmla="*/ 0 h 397"/>
                <a:gd name="T56" fmla="*/ 0 w 397"/>
                <a:gd name="T57" fmla="*/ 0 h 397"/>
                <a:gd name="T58" fmla="*/ 0 w 397"/>
                <a:gd name="T59" fmla="*/ 0 h 397"/>
                <a:gd name="T60" fmla="*/ 0 w 397"/>
                <a:gd name="T61" fmla="*/ 0 h 397"/>
                <a:gd name="T62" fmla="*/ 0 w 397"/>
                <a:gd name="T63" fmla="*/ 0 h 397"/>
                <a:gd name="T64" fmla="*/ 0 w 397"/>
                <a:gd name="T65" fmla="*/ 0 h 39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397" h="397">
                  <a:moveTo>
                    <a:pt x="397" y="198"/>
                  </a:moveTo>
                  <a:lnTo>
                    <a:pt x="396" y="220"/>
                  </a:lnTo>
                  <a:lnTo>
                    <a:pt x="392" y="239"/>
                  </a:lnTo>
                  <a:lnTo>
                    <a:pt x="388" y="259"/>
                  </a:lnTo>
                  <a:lnTo>
                    <a:pt x="382" y="277"/>
                  </a:lnTo>
                  <a:lnTo>
                    <a:pt x="373" y="294"/>
                  </a:lnTo>
                  <a:lnTo>
                    <a:pt x="363" y="310"/>
                  </a:lnTo>
                  <a:lnTo>
                    <a:pt x="352" y="326"/>
                  </a:lnTo>
                  <a:lnTo>
                    <a:pt x="339" y="340"/>
                  </a:lnTo>
                  <a:lnTo>
                    <a:pt x="325" y="353"/>
                  </a:lnTo>
                  <a:lnTo>
                    <a:pt x="310" y="363"/>
                  </a:lnTo>
                  <a:lnTo>
                    <a:pt x="294" y="373"/>
                  </a:lnTo>
                  <a:lnTo>
                    <a:pt x="277" y="382"/>
                  </a:lnTo>
                  <a:lnTo>
                    <a:pt x="258" y="388"/>
                  </a:lnTo>
                  <a:lnTo>
                    <a:pt x="239" y="393"/>
                  </a:lnTo>
                  <a:lnTo>
                    <a:pt x="220" y="396"/>
                  </a:lnTo>
                  <a:lnTo>
                    <a:pt x="198" y="397"/>
                  </a:lnTo>
                  <a:lnTo>
                    <a:pt x="180" y="396"/>
                  </a:lnTo>
                  <a:lnTo>
                    <a:pt x="160" y="393"/>
                  </a:lnTo>
                  <a:lnTo>
                    <a:pt x="142" y="388"/>
                  </a:lnTo>
                  <a:lnTo>
                    <a:pt x="123" y="382"/>
                  </a:lnTo>
                  <a:lnTo>
                    <a:pt x="106" y="373"/>
                  </a:lnTo>
                  <a:lnTo>
                    <a:pt x="90" y="363"/>
                  </a:lnTo>
                  <a:lnTo>
                    <a:pt x="75" y="353"/>
                  </a:lnTo>
                  <a:lnTo>
                    <a:pt x="61" y="340"/>
                  </a:lnTo>
                  <a:lnTo>
                    <a:pt x="48" y="326"/>
                  </a:lnTo>
                  <a:lnTo>
                    <a:pt x="36" y="310"/>
                  </a:lnTo>
                  <a:lnTo>
                    <a:pt x="25" y="294"/>
                  </a:lnTo>
                  <a:lnTo>
                    <a:pt x="16" y="277"/>
                  </a:lnTo>
                  <a:lnTo>
                    <a:pt x="10" y="259"/>
                  </a:lnTo>
                  <a:lnTo>
                    <a:pt x="5" y="239"/>
                  </a:lnTo>
                  <a:lnTo>
                    <a:pt x="2" y="229"/>
                  </a:lnTo>
                  <a:lnTo>
                    <a:pt x="1" y="220"/>
                  </a:lnTo>
                  <a:lnTo>
                    <a:pt x="0" y="209"/>
                  </a:lnTo>
                  <a:lnTo>
                    <a:pt x="0" y="198"/>
                  </a:lnTo>
                  <a:lnTo>
                    <a:pt x="1" y="180"/>
                  </a:lnTo>
                  <a:lnTo>
                    <a:pt x="5" y="160"/>
                  </a:lnTo>
                  <a:lnTo>
                    <a:pt x="10" y="142"/>
                  </a:lnTo>
                  <a:lnTo>
                    <a:pt x="16" y="124"/>
                  </a:lnTo>
                  <a:lnTo>
                    <a:pt x="25" y="107"/>
                  </a:lnTo>
                  <a:lnTo>
                    <a:pt x="36" y="90"/>
                  </a:lnTo>
                  <a:lnTo>
                    <a:pt x="48" y="75"/>
                  </a:lnTo>
                  <a:lnTo>
                    <a:pt x="61" y="61"/>
                  </a:lnTo>
                  <a:lnTo>
                    <a:pt x="75" y="48"/>
                  </a:lnTo>
                  <a:lnTo>
                    <a:pt x="90" y="36"/>
                  </a:lnTo>
                  <a:lnTo>
                    <a:pt x="106" y="25"/>
                  </a:lnTo>
                  <a:lnTo>
                    <a:pt x="123" y="17"/>
                  </a:lnTo>
                  <a:lnTo>
                    <a:pt x="142" y="10"/>
                  </a:lnTo>
                  <a:lnTo>
                    <a:pt x="160" y="5"/>
                  </a:lnTo>
                  <a:lnTo>
                    <a:pt x="180" y="2"/>
                  </a:lnTo>
                  <a:lnTo>
                    <a:pt x="198" y="0"/>
                  </a:lnTo>
                  <a:lnTo>
                    <a:pt x="220" y="2"/>
                  </a:lnTo>
                  <a:lnTo>
                    <a:pt x="239" y="5"/>
                  </a:lnTo>
                  <a:lnTo>
                    <a:pt x="258" y="10"/>
                  </a:lnTo>
                  <a:lnTo>
                    <a:pt x="277" y="17"/>
                  </a:lnTo>
                  <a:lnTo>
                    <a:pt x="294" y="25"/>
                  </a:lnTo>
                  <a:lnTo>
                    <a:pt x="310" y="36"/>
                  </a:lnTo>
                  <a:lnTo>
                    <a:pt x="325" y="48"/>
                  </a:lnTo>
                  <a:lnTo>
                    <a:pt x="339" y="61"/>
                  </a:lnTo>
                  <a:lnTo>
                    <a:pt x="352" y="75"/>
                  </a:lnTo>
                  <a:lnTo>
                    <a:pt x="363" y="90"/>
                  </a:lnTo>
                  <a:lnTo>
                    <a:pt x="373" y="107"/>
                  </a:lnTo>
                  <a:lnTo>
                    <a:pt x="382" y="124"/>
                  </a:lnTo>
                  <a:lnTo>
                    <a:pt x="388" y="142"/>
                  </a:lnTo>
                  <a:lnTo>
                    <a:pt x="392" y="160"/>
                  </a:lnTo>
                  <a:lnTo>
                    <a:pt x="396" y="180"/>
                  </a:lnTo>
                  <a:lnTo>
                    <a:pt x="397" y="198"/>
                  </a:lnTo>
                  <a:close/>
                </a:path>
              </a:pathLst>
            </a:custGeom>
            <a:solidFill>
              <a:srgbClr val="4990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1034" name="Freeform 13"/>
            <p:cNvSpPr>
              <a:spLocks/>
            </p:cNvSpPr>
            <p:nvPr userDrawn="1"/>
          </p:nvSpPr>
          <p:spPr bwMode="auto">
            <a:xfrm>
              <a:off x="5303" y="3861"/>
              <a:ext cx="288" cy="302"/>
            </a:xfrm>
            <a:custGeom>
              <a:avLst/>
              <a:gdLst>
                <a:gd name="T0" fmla="*/ 0 w 862"/>
                <a:gd name="T1" fmla="*/ 0 h 905"/>
                <a:gd name="T2" fmla="*/ 0 w 862"/>
                <a:gd name="T3" fmla="*/ 0 h 905"/>
                <a:gd name="T4" fmla="*/ 0 w 862"/>
                <a:gd name="T5" fmla="*/ 0 h 905"/>
                <a:gd name="T6" fmla="*/ 0 w 862"/>
                <a:gd name="T7" fmla="*/ 0 h 905"/>
                <a:gd name="T8" fmla="*/ 0 w 862"/>
                <a:gd name="T9" fmla="*/ 0 h 905"/>
                <a:gd name="T10" fmla="*/ 0 w 862"/>
                <a:gd name="T11" fmla="*/ 0 h 905"/>
                <a:gd name="T12" fmla="*/ 0 w 862"/>
                <a:gd name="T13" fmla="*/ 0 h 905"/>
                <a:gd name="T14" fmla="*/ 0 w 862"/>
                <a:gd name="T15" fmla="*/ 0 h 905"/>
                <a:gd name="T16" fmla="*/ 0 w 862"/>
                <a:gd name="T17" fmla="*/ 0 h 905"/>
                <a:gd name="T18" fmla="*/ 0 w 862"/>
                <a:gd name="T19" fmla="*/ 0 h 905"/>
                <a:gd name="T20" fmla="*/ 0 w 862"/>
                <a:gd name="T21" fmla="*/ 0 h 905"/>
                <a:gd name="T22" fmla="*/ 0 w 862"/>
                <a:gd name="T23" fmla="*/ 0 h 905"/>
                <a:gd name="T24" fmla="*/ 0 w 862"/>
                <a:gd name="T25" fmla="*/ 0 h 905"/>
                <a:gd name="T26" fmla="*/ 0 w 862"/>
                <a:gd name="T27" fmla="*/ 0 h 905"/>
                <a:gd name="T28" fmla="*/ 0 w 862"/>
                <a:gd name="T29" fmla="*/ 0 h 905"/>
                <a:gd name="T30" fmla="*/ 0 w 862"/>
                <a:gd name="T31" fmla="*/ 0 h 905"/>
                <a:gd name="T32" fmla="*/ 0 w 862"/>
                <a:gd name="T33" fmla="*/ 0 h 905"/>
                <a:gd name="T34" fmla="*/ 0 w 862"/>
                <a:gd name="T35" fmla="*/ 0 h 905"/>
                <a:gd name="T36" fmla="*/ 0 w 862"/>
                <a:gd name="T37" fmla="*/ 0 h 905"/>
                <a:gd name="T38" fmla="*/ 0 w 862"/>
                <a:gd name="T39" fmla="*/ 0 h 905"/>
                <a:gd name="T40" fmla="*/ 0 w 862"/>
                <a:gd name="T41" fmla="*/ 0 h 905"/>
                <a:gd name="T42" fmla="*/ 0 w 862"/>
                <a:gd name="T43" fmla="*/ 0 h 905"/>
                <a:gd name="T44" fmla="*/ 0 w 862"/>
                <a:gd name="T45" fmla="*/ 0 h 905"/>
                <a:gd name="T46" fmla="*/ 0 w 862"/>
                <a:gd name="T47" fmla="*/ 0 h 905"/>
                <a:gd name="T48" fmla="*/ 0 w 862"/>
                <a:gd name="T49" fmla="*/ 0 h 905"/>
                <a:gd name="T50" fmla="*/ 0 w 862"/>
                <a:gd name="T51" fmla="*/ 0 h 905"/>
                <a:gd name="T52" fmla="*/ 0 w 862"/>
                <a:gd name="T53" fmla="*/ 0 h 905"/>
                <a:gd name="T54" fmla="*/ 0 w 862"/>
                <a:gd name="T55" fmla="*/ 0 h 905"/>
                <a:gd name="T56" fmla="*/ 0 w 862"/>
                <a:gd name="T57" fmla="*/ 0 h 905"/>
                <a:gd name="T58" fmla="*/ 0 w 862"/>
                <a:gd name="T59" fmla="*/ 0 h 905"/>
                <a:gd name="T60" fmla="*/ 0 w 862"/>
                <a:gd name="T61" fmla="*/ 0 h 905"/>
                <a:gd name="T62" fmla="*/ 0 w 862"/>
                <a:gd name="T63" fmla="*/ 0 h 905"/>
                <a:gd name="T64" fmla="*/ 0 w 862"/>
                <a:gd name="T65" fmla="*/ 0 h 905"/>
                <a:gd name="T66" fmla="*/ 0 w 862"/>
                <a:gd name="T67" fmla="*/ 0 h 905"/>
                <a:gd name="T68" fmla="*/ 0 w 862"/>
                <a:gd name="T69" fmla="*/ 0 h 905"/>
                <a:gd name="T70" fmla="*/ 0 w 862"/>
                <a:gd name="T71" fmla="*/ 0 h 905"/>
                <a:gd name="T72" fmla="*/ 0 w 862"/>
                <a:gd name="T73" fmla="*/ 0 h 905"/>
                <a:gd name="T74" fmla="*/ 0 w 862"/>
                <a:gd name="T75" fmla="*/ 0 h 905"/>
                <a:gd name="T76" fmla="*/ 0 w 862"/>
                <a:gd name="T77" fmla="*/ 0 h 905"/>
                <a:gd name="T78" fmla="*/ 0 w 862"/>
                <a:gd name="T79" fmla="*/ 0 h 905"/>
                <a:gd name="T80" fmla="*/ 0 w 862"/>
                <a:gd name="T81" fmla="*/ 0 h 905"/>
                <a:gd name="T82" fmla="*/ 0 w 862"/>
                <a:gd name="T83" fmla="*/ 0 h 905"/>
                <a:gd name="T84" fmla="*/ 0 w 862"/>
                <a:gd name="T85" fmla="*/ 0 h 905"/>
                <a:gd name="T86" fmla="*/ 0 w 862"/>
                <a:gd name="T87" fmla="*/ 0 h 905"/>
                <a:gd name="T88" fmla="*/ 0 w 862"/>
                <a:gd name="T89" fmla="*/ 0 h 905"/>
                <a:gd name="T90" fmla="*/ 0 w 862"/>
                <a:gd name="T91" fmla="*/ 0 h 905"/>
                <a:gd name="T92" fmla="*/ 0 w 862"/>
                <a:gd name="T93" fmla="*/ 0 h 905"/>
                <a:gd name="T94" fmla="*/ 0 w 862"/>
                <a:gd name="T95" fmla="*/ 0 h 905"/>
                <a:gd name="T96" fmla="*/ 0 w 862"/>
                <a:gd name="T97" fmla="*/ 0 h 905"/>
                <a:gd name="T98" fmla="*/ 0 w 862"/>
                <a:gd name="T99" fmla="*/ 0 h 905"/>
                <a:gd name="T100" fmla="*/ 0 w 862"/>
                <a:gd name="T101" fmla="*/ 0 h 905"/>
                <a:gd name="T102" fmla="*/ 0 w 862"/>
                <a:gd name="T103" fmla="*/ 0 h 905"/>
                <a:gd name="T104" fmla="*/ 0 w 862"/>
                <a:gd name="T105" fmla="*/ 0 h 905"/>
                <a:gd name="T106" fmla="*/ 0 w 862"/>
                <a:gd name="T107" fmla="*/ 0 h 905"/>
                <a:gd name="T108" fmla="*/ 0 w 862"/>
                <a:gd name="T109" fmla="*/ 0 h 905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862" h="905">
                  <a:moveTo>
                    <a:pt x="466" y="0"/>
                  </a:moveTo>
                  <a:lnTo>
                    <a:pt x="596" y="23"/>
                  </a:lnTo>
                  <a:lnTo>
                    <a:pt x="695" y="40"/>
                  </a:lnTo>
                  <a:lnTo>
                    <a:pt x="765" y="52"/>
                  </a:lnTo>
                  <a:lnTo>
                    <a:pt x="812" y="60"/>
                  </a:lnTo>
                  <a:lnTo>
                    <a:pt x="842" y="65"/>
                  </a:lnTo>
                  <a:lnTo>
                    <a:pt x="856" y="68"/>
                  </a:lnTo>
                  <a:lnTo>
                    <a:pt x="861" y="69"/>
                  </a:lnTo>
                  <a:lnTo>
                    <a:pt x="862" y="69"/>
                  </a:lnTo>
                  <a:lnTo>
                    <a:pt x="860" y="82"/>
                  </a:lnTo>
                  <a:lnTo>
                    <a:pt x="856" y="116"/>
                  </a:lnTo>
                  <a:lnTo>
                    <a:pt x="847" y="166"/>
                  </a:lnTo>
                  <a:lnTo>
                    <a:pt x="834" y="226"/>
                  </a:lnTo>
                  <a:lnTo>
                    <a:pt x="826" y="258"/>
                  </a:lnTo>
                  <a:lnTo>
                    <a:pt x="818" y="290"/>
                  </a:lnTo>
                  <a:lnTo>
                    <a:pt x="807" y="323"/>
                  </a:lnTo>
                  <a:lnTo>
                    <a:pt x="796" y="353"/>
                  </a:lnTo>
                  <a:lnTo>
                    <a:pt x="784" y="381"/>
                  </a:lnTo>
                  <a:lnTo>
                    <a:pt x="771" y="407"/>
                  </a:lnTo>
                  <a:lnTo>
                    <a:pt x="764" y="419"/>
                  </a:lnTo>
                  <a:lnTo>
                    <a:pt x="757" y="429"/>
                  </a:lnTo>
                  <a:lnTo>
                    <a:pt x="750" y="439"/>
                  </a:lnTo>
                  <a:lnTo>
                    <a:pt x="741" y="448"/>
                  </a:lnTo>
                  <a:lnTo>
                    <a:pt x="725" y="465"/>
                  </a:lnTo>
                  <a:lnTo>
                    <a:pt x="709" y="478"/>
                  </a:lnTo>
                  <a:lnTo>
                    <a:pt x="691" y="490"/>
                  </a:lnTo>
                  <a:lnTo>
                    <a:pt x="674" y="501"/>
                  </a:lnTo>
                  <a:lnTo>
                    <a:pt x="656" y="509"/>
                  </a:lnTo>
                  <a:lnTo>
                    <a:pt x="638" y="517"/>
                  </a:lnTo>
                  <a:lnTo>
                    <a:pt x="620" y="525"/>
                  </a:lnTo>
                  <a:lnTo>
                    <a:pt x="603" y="531"/>
                  </a:lnTo>
                  <a:lnTo>
                    <a:pt x="584" y="539"/>
                  </a:lnTo>
                  <a:lnTo>
                    <a:pt x="566" y="545"/>
                  </a:lnTo>
                  <a:lnTo>
                    <a:pt x="548" y="554"/>
                  </a:lnTo>
                  <a:lnTo>
                    <a:pt x="529" y="563"/>
                  </a:lnTo>
                  <a:lnTo>
                    <a:pt x="511" y="574"/>
                  </a:lnTo>
                  <a:lnTo>
                    <a:pt x="493" y="587"/>
                  </a:lnTo>
                  <a:lnTo>
                    <a:pt x="474" y="602"/>
                  </a:lnTo>
                  <a:lnTo>
                    <a:pt x="457" y="621"/>
                  </a:lnTo>
                  <a:lnTo>
                    <a:pt x="448" y="629"/>
                  </a:lnTo>
                  <a:lnTo>
                    <a:pt x="441" y="639"/>
                  </a:lnTo>
                  <a:lnTo>
                    <a:pt x="433" y="650"/>
                  </a:lnTo>
                  <a:lnTo>
                    <a:pt x="427" y="660"/>
                  </a:lnTo>
                  <a:lnTo>
                    <a:pt x="421" y="670"/>
                  </a:lnTo>
                  <a:lnTo>
                    <a:pt x="416" y="682"/>
                  </a:lnTo>
                  <a:lnTo>
                    <a:pt x="412" y="693"/>
                  </a:lnTo>
                  <a:lnTo>
                    <a:pt x="407" y="705"/>
                  </a:lnTo>
                  <a:lnTo>
                    <a:pt x="401" y="729"/>
                  </a:lnTo>
                  <a:lnTo>
                    <a:pt x="397" y="752"/>
                  </a:lnTo>
                  <a:lnTo>
                    <a:pt x="393" y="775"/>
                  </a:lnTo>
                  <a:lnTo>
                    <a:pt x="391" y="798"/>
                  </a:lnTo>
                  <a:lnTo>
                    <a:pt x="390" y="819"/>
                  </a:lnTo>
                  <a:lnTo>
                    <a:pt x="391" y="840"/>
                  </a:lnTo>
                  <a:lnTo>
                    <a:pt x="391" y="858"/>
                  </a:lnTo>
                  <a:lnTo>
                    <a:pt x="392" y="873"/>
                  </a:lnTo>
                  <a:lnTo>
                    <a:pt x="395" y="896"/>
                  </a:lnTo>
                  <a:lnTo>
                    <a:pt x="397" y="905"/>
                  </a:lnTo>
                  <a:lnTo>
                    <a:pt x="266" y="882"/>
                  </a:lnTo>
                  <a:lnTo>
                    <a:pt x="168" y="865"/>
                  </a:lnTo>
                  <a:lnTo>
                    <a:pt x="97" y="853"/>
                  </a:lnTo>
                  <a:lnTo>
                    <a:pt x="50" y="844"/>
                  </a:lnTo>
                  <a:lnTo>
                    <a:pt x="21" y="840"/>
                  </a:lnTo>
                  <a:lnTo>
                    <a:pt x="7" y="837"/>
                  </a:lnTo>
                  <a:lnTo>
                    <a:pt x="1" y="836"/>
                  </a:lnTo>
                  <a:lnTo>
                    <a:pt x="0" y="836"/>
                  </a:lnTo>
                  <a:lnTo>
                    <a:pt x="2" y="822"/>
                  </a:lnTo>
                  <a:lnTo>
                    <a:pt x="10" y="784"/>
                  </a:lnTo>
                  <a:lnTo>
                    <a:pt x="15" y="758"/>
                  </a:lnTo>
                  <a:lnTo>
                    <a:pt x="23" y="729"/>
                  </a:lnTo>
                  <a:lnTo>
                    <a:pt x="30" y="696"/>
                  </a:lnTo>
                  <a:lnTo>
                    <a:pt x="40" y="663"/>
                  </a:lnTo>
                  <a:lnTo>
                    <a:pt x="51" y="628"/>
                  </a:lnTo>
                  <a:lnTo>
                    <a:pt x="63" y="594"/>
                  </a:lnTo>
                  <a:lnTo>
                    <a:pt x="77" y="559"/>
                  </a:lnTo>
                  <a:lnTo>
                    <a:pt x="91" y="527"/>
                  </a:lnTo>
                  <a:lnTo>
                    <a:pt x="99" y="512"/>
                  </a:lnTo>
                  <a:lnTo>
                    <a:pt x="107" y="498"/>
                  </a:lnTo>
                  <a:lnTo>
                    <a:pt x="116" y="483"/>
                  </a:lnTo>
                  <a:lnTo>
                    <a:pt x="124" y="470"/>
                  </a:lnTo>
                  <a:lnTo>
                    <a:pt x="134" y="459"/>
                  </a:lnTo>
                  <a:lnTo>
                    <a:pt x="144" y="448"/>
                  </a:lnTo>
                  <a:lnTo>
                    <a:pt x="153" y="439"/>
                  </a:lnTo>
                  <a:lnTo>
                    <a:pt x="164" y="431"/>
                  </a:lnTo>
                  <a:lnTo>
                    <a:pt x="185" y="418"/>
                  </a:lnTo>
                  <a:lnTo>
                    <a:pt x="206" y="405"/>
                  </a:lnTo>
                  <a:lnTo>
                    <a:pt x="227" y="394"/>
                  </a:lnTo>
                  <a:lnTo>
                    <a:pt x="247" y="384"/>
                  </a:lnTo>
                  <a:lnTo>
                    <a:pt x="287" y="366"/>
                  </a:lnTo>
                  <a:lnTo>
                    <a:pt x="325" y="348"/>
                  </a:lnTo>
                  <a:lnTo>
                    <a:pt x="344" y="339"/>
                  </a:lnTo>
                  <a:lnTo>
                    <a:pt x="361" y="328"/>
                  </a:lnTo>
                  <a:lnTo>
                    <a:pt x="378" y="316"/>
                  </a:lnTo>
                  <a:lnTo>
                    <a:pt x="394" y="304"/>
                  </a:lnTo>
                  <a:lnTo>
                    <a:pt x="409" y="289"/>
                  </a:lnTo>
                  <a:lnTo>
                    <a:pt x="424" y="273"/>
                  </a:lnTo>
                  <a:lnTo>
                    <a:pt x="430" y="263"/>
                  </a:lnTo>
                  <a:lnTo>
                    <a:pt x="436" y="254"/>
                  </a:lnTo>
                  <a:lnTo>
                    <a:pt x="443" y="244"/>
                  </a:lnTo>
                  <a:lnTo>
                    <a:pt x="448" y="233"/>
                  </a:lnTo>
                  <a:lnTo>
                    <a:pt x="457" y="209"/>
                  </a:lnTo>
                  <a:lnTo>
                    <a:pt x="463" y="185"/>
                  </a:lnTo>
                  <a:lnTo>
                    <a:pt x="469" y="164"/>
                  </a:lnTo>
                  <a:lnTo>
                    <a:pt x="473" y="142"/>
                  </a:lnTo>
                  <a:lnTo>
                    <a:pt x="475" y="122"/>
                  </a:lnTo>
                  <a:lnTo>
                    <a:pt x="476" y="102"/>
                  </a:lnTo>
                  <a:lnTo>
                    <a:pt x="476" y="85"/>
                  </a:lnTo>
                  <a:lnTo>
                    <a:pt x="476" y="68"/>
                  </a:lnTo>
                  <a:lnTo>
                    <a:pt x="474" y="40"/>
                  </a:lnTo>
                  <a:lnTo>
                    <a:pt x="470" y="18"/>
                  </a:lnTo>
                  <a:lnTo>
                    <a:pt x="467" y="5"/>
                  </a:lnTo>
                  <a:lnTo>
                    <a:pt x="466" y="0"/>
                  </a:lnTo>
                  <a:close/>
                </a:path>
              </a:pathLst>
            </a:custGeom>
            <a:solidFill>
              <a:srgbClr val="4990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1" r:id="rId1"/>
    <p:sldLayoutId id="2147484191" r:id="rId2"/>
    <p:sldLayoutId id="2147484192" r:id="rId3"/>
    <p:sldLayoutId id="2147484193" r:id="rId4"/>
    <p:sldLayoutId id="2147484194" r:id="rId5"/>
    <p:sldLayoutId id="2147484195" r:id="rId6"/>
    <p:sldLayoutId id="2147484196" r:id="rId7"/>
    <p:sldLayoutId id="2147484197" r:id="rId8"/>
    <p:sldLayoutId id="2147484198" r:id="rId9"/>
    <p:sldLayoutId id="2147484199" r:id="rId10"/>
    <p:sldLayoutId id="2147484200" r:id="rId11"/>
  </p:sldLayoutIdLst>
  <p:hf sldNum="0"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700">
          <a:solidFill>
            <a:srgbClr val="797777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700">
          <a:solidFill>
            <a:srgbClr val="797777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700">
          <a:solidFill>
            <a:srgbClr val="797777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700">
          <a:solidFill>
            <a:srgbClr val="797777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700">
          <a:solidFill>
            <a:srgbClr val="797777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700">
          <a:solidFill>
            <a:srgbClr val="797777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700">
          <a:solidFill>
            <a:srgbClr val="797777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700">
          <a:solidFill>
            <a:srgbClr val="797777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700">
          <a:solidFill>
            <a:srgbClr val="797777"/>
          </a:solidFill>
          <a:latin typeface="Arial" charset="0"/>
        </a:defRPr>
      </a:lvl9pPr>
    </p:titleStyle>
    <p:bodyStyle>
      <a:lvl1pPr marL="357188" indent="-357188" algn="l" rtl="0" eaLnBrk="0" fontAlgn="base" hangingPunct="0">
        <a:spcBef>
          <a:spcPct val="20000"/>
        </a:spcBef>
        <a:spcAft>
          <a:spcPct val="0"/>
        </a:spcAft>
        <a:buAutoNum type="arabicPeriod"/>
        <a:defRPr sz="2700">
          <a:solidFill>
            <a:srgbClr val="797777"/>
          </a:solidFill>
          <a:latin typeface="+mn-lt"/>
          <a:ea typeface="+mn-ea"/>
          <a:cs typeface="+mn-cs"/>
        </a:defRPr>
      </a:lvl1pPr>
      <a:lvl2pPr marL="358775" indent="98425" algn="l" rtl="0" eaLnBrk="0" fontAlgn="base" hangingPunct="0">
        <a:spcBef>
          <a:spcPct val="20000"/>
        </a:spcBef>
        <a:spcAft>
          <a:spcPct val="0"/>
        </a:spcAft>
        <a:defRPr sz="2100">
          <a:solidFill>
            <a:srgbClr val="797777"/>
          </a:solidFill>
          <a:latin typeface="+mn-lt"/>
        </a:defRPr>
      </a:lvl2pPr>
      <a:lvl3pPr marL="360363" indent="554038" algn="l" rtl="0" eaLnBrk="0" fontAlgn="base" hangingPunct="0">
        <a:spcBef>
          <a:spcPct val="20000"/>
        </a:spcBef>
        <a:spcAft>
          <a:spcPct val="0"/>
        </a:spcAft>
        <a:defRPr sz="2400">
          <a:solidFill>
            <a:srgbClr val="797777"/>
          </a:solidFill>
          <a:latin typeface="+mn-lt"/>
        </a:defRPr>
      </a:lvl3pPr>
      <a:lvl4pPr marL="2897188" indent="-3810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797777"/>
          </a:solidFill>
          <a:latin typeface="+mn-lt"/>
        </a:defRPr>
      </a:lvl4pPr>
      <a:lvl5pPr marL="3457575" indent="-3810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797777"/>
          </a:solidFill>
          <a:latin typeface="+mn-lt"/>
        </a:defRPr>
      </a:lvl5pPr>
      <a:lvl6pPr marL="3914775" indent="-3810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797777"/>
          </a:solidFill>
          <a:latin typeface="+mn-lt"/>
        </a:defRPr>
      </a:lvl6pPr>
      <a:lvl7pPr marL="4371975" indent="-3810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797777"/>
          </a:solidFill>
          <a:latin typeface="+mn-lt"/>
        </a:defRPr>
      </a:lvl7pPr>
      <a:lvl8pPr marL="4829175" indent="-3810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797777"/>
          </a:solidFill>
          <a:latin typeface="+mn-lt"/>
        </a:defRPr>
      </a:lvl8pPr>
      <a:lvl9pPr marL="5286375" indent="-3810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797777"/>
          </a:solidFill>
          <a:latin typeface="+mn-lt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ess.gov.si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13"/>
          <p:cNvGrpSpPr>
            <a:grpSpLocks noChangeAspect="1"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3075" name="AutoShape 12"/>
            <p:cNvSpPr>
              <a:spLocks noChangeAspect="1" noChangeArrowheads="1" noTextEdit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3076" name="Rectangle 14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solidFill>
              <a:srgbClr val="4990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AutoNum type="arabicPeriod"/>
                <a:defRPr sz="2700">
                  <a:solidFill>
                    <a:srgbClr val="797777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defRPr sz="2100">
                  <a:solidFill>
                    <a:srgbClr val="797777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defRPr sz="2400">
                  <a:solidFill>
                    <a:srgbClr val="797777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rgbClr val="797777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rgbClr val="797777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797777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797777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797777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797777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sl-SI" altLang="sl-SI" sz="1800">
                <a:solidFill>
                  <a:schemeClr val="tx1"/>
                </a:solidFill>
              </a:endParaRPr>
            </a:p>
          </p:txBody>
        </p:sp>
        <p:sp>
          <p:nvSpPr>
            <p:cNvPr id="3077" name="Freeform 15"/>
            <p:cNvSpPr>
              <a:spLocks/>
            </p:cNvSpPr>
            <p:nvPr/>
          </p:nvSpPr>
          <p:spPr bwMode="auto">
            <a:xfrm>
              <a:off x="3441" y="1521"/>
              <a:ext cx="242" cy="243"/>
            </a:xfrm>
            <a:custGeom>
              <a:avLst/>
              <a:gdLst>
                <a:gd name="T0" fmla="*/ 0 w 726"/>
                <a:gd name="T1" fmla="*/ 0 h 727"/>
                <a:gd name="T2" fmla="*/ 0 w 726"/>
                <a:gd name="T3" fmla="*/ 0 h 727"/>
                <a:gd name="T4" fmla="*/ 0 w 726"/>
                <a:gd name="T5" fmla="*/ 0 h 727"/>
                <a:gd name="T6" fmla="*/ 0 w 726"/>
                <a:gd name="T7" fmla="*/ 0 h 727"/>
                <a:gd name="T8" fmla="*/ 0 w 726"/>
                <a:gd name="T9" fmla="*/ 0 h 727"/>
                <a:gd name="T10" fmla="*/ 0 w 726"/>
                <a:gd name="T11" fmla="*/ 0 h 727"/>
                <a:gd name="T12" fmla="*/ 0 w 726"/>
                <a:gd name="T13" fmla="*/ 0 h 727"/>
                <a:gd name="T14" fmla="*/ 0 w 726"/>
                <a:gd name="T15" fmla="*/ 0 h 727"/>
                <a:gd name="T16" fmla="*/ 0 w 726"/>
                <a:gd name="T17" fmla="*/ 0 h 727"/>
                <a:gd name="T18" fmla="*/ 0 w 726"/>
                <a:gd name="T19" fmla="*/ 0 h 727"/>
                <a:gd name="T20" fmla="*/ 0 w 726"/>
                <a:gd name="T21" fmla="*/ 0 h 727"/>
                <a:gd name="T22" fmla="*/ 0 w 726"/>
                <a:gd name="T23" fmla="*/ 0 h 727"/>
                <a:gd name="T24" fmla="*/ 0 w 726"/>
                <a:gd name="T25" fmla="*/ 0 h 727"/>
                <a:gd name="T26" fmla="*/ 0 w 726"/>
                <a:gd name="T27" fmla="*/ 0 h 727"/>
                <a:gd name="T28" fmla="*/ 0 w 726"/>
                <a:gd name="T29" fmla="*/ 0 h 727"/>
                <a:gd name="T30" fmla="*/ 0 w 726"/>
                <a:gd name="T31" fmla="*/ 0 h 727"/>
                <a:gd name="T32" fmla="*/ 0 w 726"/>
                <a:gd name="T33" fmla="*/ 0 h 727"/>
                <a:gd name="T34" fmla="*/ 0 w 726"/>
                <a:gd name="T35" fmla="*/ 0 h 727"/>
                <a:gd name="T36" fmla="*/ 0 w 726"/>
                <a:gd name="T37" fmla="*/ 0 h 727"/>
                <a:gd name="T38" fmla="*/ 0 w 726"/>
                <a:gd name="T39" fmla="*/ 0 h 727"/>
                <a:gd name="T40" fmla="*/ 0 w 726"/>
                <a:gd name="T41" fmla="*/ 0 h 727"/>
                <a:gd name="T42" fmla="*/ 0 w 726"/>
                <a:gd name="T43" fmla="*/ 0 h 727"/>
                <a:gd name="T44" fmla="*/ 0 w 726"/>
                <a:gd name="T45" fmla="*/ 0 h 727"/>
                <a:gd name="T46" fmla="*/ 0 w 726"/>
                <a:gd name="T47" fmla="*/ 0 h 727"/>
                <a:gd name="T48" fmla="*/ 0 w 726"/>
                <a:gd name="T49" fmla="*/ 0 h 727"/>
                <a:gd name="T50" fmla="*/ 0 w 726"/>
                <a:gd name="T51" fmla="*/ 0 h 727"/>
                <a:gd name="T52" fmla="*/ 0 w 726"/>
                <a:gd name="T53" fmla="*/ 0 h 727"/>
                <a:gd name="T54" fmla="*/ 0 w 726"/>
                <a:gd name="T55" fmla="*/ 0 h 727"/>
                <a:gd name="T56" fmla="*/ 0 w 726"/>
                <a:gd name="T57" fmla="*/ 0 h 727"/>
                <a:gd name="T58" fmla="*/ 0 w 726"/>
                <a:gd name="T59" fmla="*/ 0 h 727"/>
                <a:gd name="T60" fmla="*/ 0 w 726"/>
                <a:gd name="T61" fmla="*/ 0 h 727"/>
                <a:gd name="T62" fmla="*/ 0 w 726"/>
                <a:gd name="T63" fmla="*/ 0 h 727"/>
                <a:gd name="T64" fmla="*/ 0 w 726"/>
                <a:gd name="T65" fmla="*/ 0 h 727"/>
                <a:gd name="T66" fmla="*/ 0 w 726"/>
                <a:gd name="T67" fmla="*/ 0 h 727"/>
                <a:gd name="T68" fmla="*/ 0 w 726"/>
                <a:gd name="T69" fmla="*/ 0 h 727"/>
                <a:gd name="T70" fmla="*/ 0 w 726"/>
                <a:gd name="T71" fmla="*/ 0 h 727"/>
                <a:gd name="T72" fmla="*/ 0 w 726"/>
                <a:gd name="T73" fmla="*/ 0 h 727"/>
                <a:gd name="T74" fmla="*/ 0 w 726"/>
                <a:gd name="T75" fmla="*/ 0 h 727"/>
                <a:gd name="T76" fmla="*/ 0 w 726"/>
                <a:gd name="T77" fmla="*/ 0 h 727"/>
                <a:gd name="T78" fmla="*/ 0 w 726"/>
                <a:gd name="T79" fmla="*/ 0 h 727"/>
                <a:gd name="T80" fmla="*/ 0 w 726"/>
                <a:gd name="T81" fmla="*/ 0 h 727"/>
                <a:gd name="T82" fmla="*/ 0 w 726"/>
                <a:gd name="T83" fmla="*/ 0 h 727"/>
                <a:gd name="T84" fmla="*/ 0 w 726"/>
                <a:gd name="T85" fmla="*/ 0 h 727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726"/>
                <a:gd name="T130" fmla="*/ 0 h 727"/>
                <a:gd name="T131" fmla="*/ 726 w 726"/>
                <a:gd name="T132" fmla="*/ 727 h 727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726" h="727">
                  <a:moveTo>
                    <a:pt x="726" y="364"/>
                  </a:moveTo>
                  <a:lnTo>
                    <a:pt x="726" y="382"/>
                  </a:lnTo>
                  <a:lnTo>
                    <a:pt x="725" y="401"/>
                  </a:lnTo>
                  <a:lnTo>
                    <a:pt x="722" y="419"/>
                  </a:lnTo>
                  <a:lnTo>
                    <a:pt x="719" y="436"/>
                  </a:lnTo>
                  <a:lnTo>
                    <a:pt x="716" y="455"/>
                  </a:lnTo>
                  <a:lnTo>
                    <a:pt x="710" y="472"/>
                  </a:lnTo>
                  <a:lnTo>
                    <a:pt x="705" y="488"/>
                  </a:lnTo>
                  <a:lnTo>
                    <a:pt x="698" y="506"/>
                  </a:lnTo>
                  <a:lnTo>
                    <a:pt x="691" y="522"/>
                  </a:lnTo>
                  <a:lnTo>
                    <a:pt x="683" y="537"/>
                  </a:lnTo>
                  <a:lnTo>
                    <a:pt x="675" y="552"/>
                  </a:lnTo>
                  <a:lnTo>
                    <a:pt x="665" y="567"/>
                  </a:lnTo>
                  <a:lnTo>
                    <a:pt x="654" y="581"/>
                  </a:lnTo>
                  <a:lnTo>
                    <a:pt x="643" y="595"/>
                  </a:lnTo>
                  <a:lnTo>
                    <a:pt x="633" y="608"/>
                  </a:lnTo>
                  <a:lnTo>
                    <a:pt x="621" y="621"/>
                  </a:lnTo>
                  <a:lnTo>
                    <a:pt x="608" y="633"/>
                  </a:lnTo>
                  <a:lnTo>
                    <a:pt x="595" y="644"/>
                  </a:lnTo>
                  <a:lnTo>
                    <a:pt x="581" y="655"/>
                  </a:lnTo>
                  <a:lnTo>
                    <a:pt x="567" y="665"/>
                  </a:lnTo>
                  <a:lnTo>
                    <a:pt x="552" y="675"/>
                  </a:lnTo>
                  <a:lnTo>
                    <a:pt x="536" y="684"/>
                  </a:lnTo>
                  <a:lnTo>
                    <a:pt x="520" y="691"/>
                  </a:lnTo>
                  <a:lnTo>
                    <a:pt x="505" y="699"/>
                  </a:lnTo>
                  <a:lnTo>
                    <a:pt x="488" y="705"/>
                  </a:lnTo>
                  <a:lnTo>
                    <a:pt x="472" y="711"/>
                  </a:lnTo>
                  <a:lnTo>
                    <a:pt x="454" y="716"/>
                  </a:lnTo>
                  <a:lnTo>
                    <a:pt x="436" y="720"/>
                  </a:lnTo>
                  <a:lnTo>
                    <a:pt x="419" y="723"/>
                  </a:lnTo>
                  <a:lnTo>
                    <a:pt x="400" y="726"/>
                  </a:lnTo>
                  <a:lnTo>
                    <a:pt x="382" y="727"/>
                  </a:lnTo>
                  <a:lnTo>
                    <a:pt x="363" y="727"/>
                  </a:lnTo>
                  <a:lnTo>
                    <a:pt x="344" y="727"/>
                  </a:lnTo>
                  <a:lnTo>
                    <a:pt x="326" y="726"/>
                  </a:lnTo>
                  <a:lnTo>
                    <a:pt x="307" y="723"/>
                  </a:lnTo>
                  <a:lnTo>
                    <a:pt x="290" y="720"/>
                  </a:lnTo>
                  <a:lnTo>
                    <a:pt x="272" y="716"/>
                  </a:lnTo>
                  <a:lnTo>
                    <a:pt x="255" y="711"/>
                  </a:lnTo>
                  <a:lnTo>
                    <a:pt x="238" y="705"/>
                  </a:lnTo>
                  <a:lnTo>
                    <a:pt x="221" y="699"/>
                  </a:lnTo>
                  <a:lnTo>
                    <a:pt x="205" y="691"/>
                  </a:lnTo>
                  <a:lnTo>
                    <a:pt x="190" y="684"/>
                  </a:lnTo>
                  <a:lnTo>
                    <a:pt x="175" y="675"/>
                  </a:lnTo>
                  <a:lnTo>
                    <a:pt x="159" y="665"/>
                  </a:lnTo>
                  <a:lnTo>
                    <a:pt x="145" y="655"/>
                  </a:lnTo>
                  <a:lnTo>
                    <a:pt x="131" y="644"/>
                  </a:lnTo>
                  <a:lnTo>
                    <a:pt x="118" y="633"/>
                  </a:lnTo>
                  <a:lnTo>
                    <a:pt x="105" y="621"/>
                  </a:lnTo>
                  <a:lnTo>
                    <a:pt x="94" y="608"/>
                  </a:lnTo>
                  <a:lnTo>
                    <a:pt x="83" y="595"/>
                  </a:lnTo>
                  <a:lnTo>
                    <a:pt x="72" y="581"/>
                  </a:lnTo>
                  <a:lnTo>
                    <a:pt x="61" y="567"/>
                  </a:lnTo>
                  <a:lnTo>
                    <a:pt x="51" y="552"/>
                  </a:lnTo>
                  <a:lnTo>
                    <a:pt x="43" y="537"/>
                  </a:lnTo>
                  <a:lnTo>
                    <a:pt x="35" y="522"/>
                  </a:lnTo>
                  <a:lnTo>
                    <a:pt x="28" y="506"/>
                  </a:lnTo>
                  <a:lnTo>
                    <a:pt x="21" y="488"/>
                  </a:lnTo>
                  <a:lnTo>
                    <a:pt x="16" y="472"/>
                  </a:lnTo>
                  <a:lnTo>
                    <a:pt x="10" y="455"/>
                  </a:lnTo>
                  <a:lnTo>
                    <a:pt x="7" y="436"/>
                  </a:lnTo>
                  <a:lnTo>
                    <a:pt x="4" y="419"/>
                  </a:lnTo>
                  <a:lnTo>
                    <a:pt x="1" y="401"/>
                  </a:lnTo>
                  <a:lnTo>
                    <a:pt x="0" y="382"/>
                  </a:lnTo>
                  <a:lnTo>
                    <a:pt x="0" y="364"/>
                  </a:lnTo>
                  <a:lnTo>
                    <a:pt x="0" y="345"/>
                  </a:lnTo>
                  <a:lnTo>
                    <a:pt x="1" y="326"/>
                  </a:lnTo>
                  <a:lnTo>
                    <a:pt x="4" y="308"/>
                  </a:lnTo>
                  <a:lnTo>
                    <a:pt x="7" y="291"/>
                  </a:lnTo>
                  <a:lnTo>
                    <a:pt x="10" y="272"/>
                  </a:lnTo>
                  <a:lnTo>
                    <a:pt x="16" y="255"/>
                  </a:lnTo>
                  <a:lnTo>
                    <a:pt x="21" y="239"/>
                  </a:lnTo>
                  <a:lnTo>
                    <a:pt x="28" y="221"/>
                  </a:lnTo>
                  <a:lnTo>
                    <a:pt x="35" y="205"/>
                  </a:lnTo>
                  <a:lnTo>
                    <a:pt x="43" y="190"/>
                  </a:lnTo>
                  <a:lnTo>
                    <a:pt x="51" y="175"/>
                  </a:lnTo>
                  <a:lnTo>
                    <a:pt x="61" y="160"/>
                  </a:lnTo>
                  <a:lnTo>
                    <a:pt x="72" y="146"/>
                  </a:lnTo>
                  <a:lnTo>
                    <a:pt x="83" y="132"/>
                  </a:lnTo>
                  <a:lnTo>
                    <a:pt x="94" y="119"/>
                  </a:lnTo>
                  <a:lnTo>
                    <a:pt x="105" y="106"/>
                  </a:lnTo>
                  <a:lnTo>
                    <a:pt x="118" y="94"/>
                  </a:lnTo>
                  <a:lnTo>
                    <a:pt x="131" y="83"/>
                  </a:lnTo>
                  <a:lnTo>
                    <a:pt x="145" y="72"/>
                  </a:lnTo>
                  <a:lnTo>
                    <a:pt x="159" y="62"/>
                  </a:lnTo>
                  <a:lnTo>
                    <a:pt x="175" y="52"/>
                  </a:lnTo>
                  <a:lnTo>
                    <a:pt x="190" y="43"/>
                  </a:lnTo>
                  <a:lnTo>
                    <a:pt x="205" y="36"/>
                  </a:lnTo>
                  <a:lnTo>
                    <a:pt x="221" y="28"/>
                  </a:lnTo>
                  <a:lnTo>
                    <a:pt x="238" y="22"/>
                  </a:lnTo>
                  <a:lnTo>
                    <a:pt x="255" y="16"/>
                  </a:lnTo>
                  <a:lnTo>
                    <a:pt x="272" y="11"/>
                  </a:lnTo>
                  <a:lnTo>
                    <a:pt x="290" y="7"/>
                  </a:lnTo>
                  <a:lnTo>
                    <a:pt x="307" y="3"/>
                  </a:lnTo>
                  <a:lnTo>
                    <a:pt x="326" y="1"/>
                  </a:lnTo>
                  <a:lnTo>
                    <a:pt x="344" y="0"/>
                  </a:lnTo>
                  <a:lnTo>
                    <a:pt x="363" y="0"/>
                  </a:lnTo>
                  <a:lnTo>
                    <a:pt x="382" y="0"/>
                  </a:lnTo>
                  <a:lnTo>
                    <a:pt x="400" y="1"/>
                  </a:lnTo>
                  <a:lnTo>
                    <a:pt x="419" y="3"/>
                  </a:lnTo>
                  <a:lnTo>
                    <a:pt x="436" y="7"/>
                  </a:lnTo>
                  <a:lnTo>
                    <a:pt x="454" y="11"/>
                  </a:lnTo>
                  <a:lnTo>
                    <a:pt x="472" y="16"/>
                  </a:lnTo>
                  <a:lnTo>
                    <a:pt x="488" y="22"/>
                  </a:lnTo>
                  <a:lnTo>
                    <a:pt x="505" y="28"/>
                  </a:lnTo>
                  <a:lnTo>
                    <a:pt x="520" y="36"/>
                  </a:lnTo>
                  <a:lnTo>
                    <a:pt x="536" y="43"/>
                  </a:lnTo>
                  <a:lnTo>
                    <a:pt x="552" y="52"/>
                  </a:lnTo>
                  <a:lnTo>
                    <a:pt x="567" y="62"/>
                  </a:lnTo>
                  <a:lnTo>
                    <a:pt x="581" y="72"/>
                  </a:lnTo>
                  <a:lnTo>
                    <a:pt x="595" y="83"/>
                  </a:lnTo>
                  <a:lnTo>
                    <a:pt x="608" y="94"/>
                  </a:lnTo>
                  <a:lnTo>
                    <a:pt x="621" y="106"/>
                  </a:lnTo>
                  <a:lnTo>
                    <a:pt x="633" y="119"/>
                  </a:lnTo>
                  <a:lnTo>
                    <a:pt x="643" y="132"/>
                  </a:lnTo>
                  <a:lnTo>
                    <a:pt x="654" y="146"/>
                  </a:lnTo>
                  <a:lnTo>
                    <a:pt x="665" y="160"/>
                  </a:lnTo>
                  <a:lnTo>
                    <a:pt x="675" y="175"/>
                  </a:lnTo>
                  <a:lnTo>
                    <a:pt x="683" y="190"/>
                  </a:lnTo>
                  <a:lnTo>
                    <a:pt x="691" y="205"/>
                  </a:lnTo>
                  <a:lnTo>
                    <a:pt x="698" y="221"/>
                  </a:lnTo>
                  <a:lnTo>
                    <a:pt x="705" y="239"/>
                  </a:lnTo>
                  <a:lnTo>
                    <a:pt x="710" y="255"/>
                  </a:lnTo>
                  <a:lnTo>
                    <a:pt x="716" y="272"/>
                  </a:lnTo>
                  <a:lnTo>
                    <a:pt x="719" y="291"/>
                  </a:lnTo>
                  <a:lnTo>
                    <a:pt x="722" y="308"/>
                  </a:lnTo>
                  <a:lnTo>
                    <a:pt x="725" y="326"/>
                  </a:lnTo>
                  <a:lnTo>
                    <a:pt x="726" y="345"/>
                  </a:lnTo>
                  <a:lnTo>
                    <a:pt x="726" y="36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3078" name="Freeform 16"/>
            <p:cNvSpPr>
              <a:spLocks/>
            </p:cNvSpPr>
            <p:nvPr/>
          </p:nvSpPr>
          <p:spPr bwMode="auto">
            <a:xfrm>
              <a:off x="3725" y="1926"/>
              <a:ext cx="243" cy="242"/>
            </a:xfrm>
            <a:custGeom>
              <a:avLst/>
              <a:gdLst>
                <a:gd name="T0" fmla="*/ 0 w 728"/>
                <a:gd name="T1" fmla="*/ 0 h 728"/>
                <a:gd name="T2" fmla="*/ 0 w 728"/>
                <a:gd name="T3" fmla="*/ 0 h 728"/>
                <a:gd name="T4" fmla="*/ 0 w 728"/>
                <a:gd name="T5" fmla="*/ 0 h 728"/>
                <a:gd name="T6" fmla="*/ 0 w 728"/>
                <a:gd name="T7" fmla="*/ 0 h 728"/>
                <a:gd name="T8" fmla="*/ 0 w 728"/>
                <a:gd name="T9" fmla="*/ 0 h 728"/>
                <a:gd name="T10" fmla="*/ 0 w 728"/>
                <a:gd name="T11" fmla="*/ 0 h 728"/>
                <a:gd name="T12" fmla="*/ 0 w 728"/>
                <a:gd name="T13" fmla="*/ 0 h 728"/>
                <a:gd name="T14" fmla="*/ 0 w 728"/>
                <a:gd name="T15" fmla="*/ 0 h 728"/>
                <a:gd name="T16" fmla="*/ 0 w 728"/>
                <a:gd name="T17" fmla="*/ 0 h 728"/>
                <a:gd name="T18" fmla="*/ 0 w 728"/>
                <a:gd name="T19" fmla="*/ 0 h 728"/>
                <a:gd name="T20" fmla="*/ 0 w 728"/>
                <a:gd name="T21" fmla="*/ 0 h 728"/>
                <a:gd name="T22" fmla="*/ 0 w 728"/>
                <a:gd name="T23" fmla="*/ 0 h 728"/>
                <a:gd name="T24" fmla="*/ 0 w 728"/>
                <a:gd name="T25" fmla="*/ 0 h 728"/>
                <a:gd name="T26" fmla="*/ 0 w 728"/>
                <a:gd name="T27" fmla="*/ 0 h 728"/>
                <a:gd name="T28" fmla="*/ 0 w 728"/>
                <a:gd name="T29" fmla="*/ 0 h 728"/>
                <a:gd name="T30" fmla="*/ 0 w 728"/>
                <a:gd name="T31" fmla="*/ 0 h 728"/>
                <a:gd name="T32" fmla="*/ 0 w 728"/>
                <a:gd name="T33" fmla="*/ 0 h 728"/>
                <a:gd name="T34" fmla="*/ 0 w 728"/>
                <a:gd name="T35" fmla="*/ 0 h 728"/>
                <a:gd name="T36" fmla="*/ 0 w 728"/>
                <a:gd name="T37" fmla="*/ 0 h 728"/>
                <a:gd name="T38" fmla="*/ 0 w 728"/>
                <a:gd name="T39" fmla="*/ 0 h 728"/>
                <a:gd name="T40" fmla="*/ 0 w 728"/>
                <a:gd name="T41" fmla="*/ 0 h 728"/>
                <a:gd name="T42" fmla="*/ 0 w 728"/>
                <a:gd name="T43" fmla="*/ 0 h 728"/>
                <a:gd name="T44" fmla="*/ 0 w 728"/>
                <a:gd name="T45" fmla="*/ 0 h 728"/>
                <a:gd name="T46" fmla="*/ 0 w 728"/>
                <a:gd name="T47" fmla="*/ 0 h 728"/>
                <a:gd name="T48" fmla="*/ 0 w 728"/>
                <a:gd name="T49" fmla="*/ 0 h 728"/>
                <a:gd name="T50" fmla="*/ 0 w 728"/>
                <a:gd name="T51" fmla="*/ 0 h 728"/>
                <a:gd name="T52" fmla="*/ 0 w 728"/>
                <a:gd name="T53" fmla="*/ 0 h 728"/>
                <a:gd name="T54" fmla="*/ 0 w 728"/>
                <a:gd name="T55" fmla="*/ 0 h 728"/>
                <a:gd name="T56" fmla="*/ 0 w 728"/>
                <a:gd name="T57" fmla="*/ 0 h 728"/>
                <a:gd name="T58" fmla="*/ 0 w 728"/>
                <a:gd name="T59" fmla="*/ 0 h 728"/>
                <a:gd name="T60" fmla="*/ 0 w 728"/>
                <a:gd name="T61" fmla="*/ 0 h 728"/>
                <a:gd name="T62" fmla="*/ 0 w 728"/>
                <a:gd name="T63" fmla="*/ 0 h 728"/>
                <a:gd name="T64" fmla="*/ 0 w 728"/>
                <a:gd name="T65" fmla="*/ 0 h 728"/>
                <a:gd name="T66" fmla="*/ 0 w 728"/>
                <a:gd name="T67" fmla="*/ 0 h 728"/>
                <a:gd name="T68" fmla="*/ 0 w 728"/>
                <a:gd name="T69" fmla="*/ 0 h 728"/>
                <a:gd name="T70" fmla="*/ 0 w 728"/>
                <a:gd name="T71" fmla="*/ 0 h 728"/>
                <a:gd name="T72" fmla="*/ 0 w 728"/>
                <a:gd name="T73" fmla="*/ 0 h 728"/>
                <a:gd name="T74" fmla="*/ 0 w 728"/>
                <a:gd name="T75" fmla="*/ 0 h 728"/>
                <a:gd name="T76" fmla="*/ 0 w 728"/>
                <a:gd name="T77" fmla="*/ 0 h 728"/>
                <a:gd name="T78" fmla="*/ 0 w 728"/>
                <a:gd name="T79" fmla="*/ 0 h 728"/>
                <a:gd name="T80" fmla="*/ 0 w 728"/>
                <a:gd name="T81" fmla="*/ 0 h 728"/>
                <a:gd name="T82" fmla="*/ 0 w 728"/>
                <a:gd name="T83" fmla="*/ 0 h 728"/>
                <a:gd name="T84" fmla="*/ 0 w 728"/>
                <a:gd name="T85" fmla="*/ 0 h 728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728"/>
                <a:gd name="T130" fmla="*/ 0 h 728"/>
                <a:gd name="T131" fmla="*/ 728 w 728"/>
                <a:gd name="T132" fmla="*/ 728 h 728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728" h="728">
                  <a:moveTo>
                    <a:pt x="728" y="364"/>
                  </a:moveTo>
                  <a:lnTo>
                    <a:pt x="727" y="382"/>
                  </a:lnTo>
                  <a:lnTo>
                    <a:pt x="726" y="402"/>
                  </a:lnTo>
                  <a:lnTo>
                    <a:pt x="723" y="419"/>
                  </a:lnTo>
                  <a:lnTo>
                    <a:pt x="720" y="437"/>
                  </a:lnTo>
                  <a:lnTo>
                    <a:pt x="716" y="455"/>
                  </a:lnTo>
                  <a:lnTo>
                    <a:pt x="710" y="472"/>
                  </a:lnTo>
                  <a:lnTo>
                    <a:pt x="705" y="489"/>
                  </a:lnTo>
                  <a:lnTo>
                    <a:pt x="699" y="505"/>
                  </a:lnTo>
                  <a:lnTo>
                    <a:pt x="691" y="522"/>
                  </a:lnTo>
                  <a:lnTo>
                    <a:pt x="683" y="538"/>
                  </a:lnTo>
                  <a:lnTo>
                    <a:pt x="675" y="553"/>
                  </a:lnTo>
                  <a:lnTo>
                    <a:pt x="665" y="567"/>
                  </a:lnTo>
                  <a:lnTo>
                    <a:pt x="655" y="582"/>
                  </a:lnTo>
                  <a:lnTo>
                    <a:pt x="645" y="595"/>
                  </a:lnTo>
                  <a:lnTo>
                    <a:pt x="633" y="609"/>
                  </a:lnTo>
                  <a:lnTo>
                    <a:pt x="621" y="621"/>
                  </a:lnTo>
                  <a:lnTo>
                    <a:pt x="608" y="633"/>
                  </a:lnTo>
                  <a:lnTo>
                    <a:pt x="595" y="645"/>
                  </a:lnTo>
                  <a:lnTo>
                    <a:pt x="581" y="655"/>
                  </a:lnTo>
                  <a:lnTo>
                    <a:pt x="567" y="665"/>
                  </a:lnTo>
                  <a:lnTo>
                    <a:pt x="552" y="675"/>
                  </a:lnTo>
                  <a:lnTo>
                    <a:pt x="537" y="684"/>
                  </a:lnTo>
                  <a:lnTo>
                    <a:pt x="521" y="692"/>
                  </a:lnTo>
                  <a:lnTo>
                    <a:pt x="505" y="700"/>
                  </a:lnTo>
                  <a:lnTo>
                    <a:pt x="489" y="706"/>
                  </a:lnTo>
                  <a:lnTo>
                    <a:pt x="472" y="712"/>
                  </a:lnTo>
                  <a:lnTo>
                    <a:pt x="454" y="716"/>
                  </a:lnTo>
                  <a:lnTo>
                    <a:pt x="437" y="720"/>
                  </a:lnTo>
                  <a:lnTo>
                    <a:pt x="419" y="724"/>
                  </a:lnTo>
                  <a:lnTo>
                    <a:pt x="400" y="726"/>
                  </a:lnTo>
                  <a:lnTo>
                    <a:pt x="382" y="728"/>
                  </a:lnTo>
                  <a:lnTo>
                    <a:pt x="364" y="728"/>
                  </a:lnTo>
                  <a:lnTo>
                    <a:pt x="344" y="728"/>
                  </a:lnTo>
                  <a:lnTo>
                    <a:pt x="326" y="726"/>
                  </a:lnTo>
                  <a:lnTo>
                    <a:pt x="308" y="724"/>
                  </a:lnTo>
                  <a:lnTo>
                    <a:pt x="290" y="720"/>
                  </a:lnTo>
                  <a:lnTo>
                    <a:pt x="273" y="716"/>
                  </a:lnTo>
                  <a:lnTo>
                    <a:pt x="256" y="712"/>
                  </a:lnTo>
                  <a:lnTo>
                    <a:pt x="238" y="706"/>
                  </a:lnTo>
                  <a:lnTo>
                    <a:pt x="222" y="700"/>
                  </a:lnTo>
                  <a:lnTo>
                    <a:pt x="206" y="692"/>
                  </a:lnTo>
                  <a:lnTo>
                    <a:pt x="190" y="684"/>
                  </a:lnTo>
                  <a:lnTo>
                    <a:pt x="175" y="675"/>
                  </a:lnTo>
                  <a:lnTo>
                    <a:pt x="160" y="665"/>
                  </a:lnTo>
                  <a:lnTo>
                    <a:pt x="146" y="655"/>
                  </a:lnTo>
                  <a:lnTo>
                    <a:pt x="132" y="645"/>
                  </a:lnTo>
                  <a:lnTo>
                    <a:pt x="119" y="633"/>
                  </a:lnTo>
                  <a:lnTo>
                    <a:pt x="107" y="621"/>
                  </a:lnTo>
                  <a:lnTo>
                    <a:pt x="94" y="609"/>
                  </a:lnTo>
                  <a:lnTo>
                    <a:pt x="83" y="595"/>
                  </a:lnTo>
                  <a:lnTo>
                    <a:pt x="72" y="582"/>
                  </a:lnTo>
                  <a:lnTo>
                    <a:pt x="61" y="567"/>
                  </a:lnTo>
                  <a:lnTo>
                    <a:pt x="53" y="553"/>
                  </a:lnTo>
                  <a:lnTo>
                    <a:pt x="44" y="538"/>
                  </a:lnTo>
                  <a:lnTo>
                    <a:pt x="35" y="522"/>
                  </a:lnTo>
                  <a:lnTo>
                    <a:pt x="28" y="505"/>
                  </a:lnTo>
                  <a:lnTo>
                    <a:pt x="21" y="489"/>
                  </a:lnTo>
                  <a:lnTo>
                    <a:pt x="16" y="472"/>
                  </a:lnTo>
                  <a:lnTo>
                    <a:pt x="12" y="455"/>
                  </a:lnTo>
                  <a:lnTo>
                    <a:pt x="7" y="437"/>
                  </a:lnTo>
                  <a:lnTo>
                    <a:pt x="4" y="419"/>
                  </a:lnTo>
                  <a:lnTo>
                    <a:pt x="2" y="402"/>
                  </a:lnTo>
                  <a:lnTo>
                    <a:pt x="0" y="382"/>
                  </a:lnTo>
                  <a:lnTo>
                    <a:pt x="0" y="364"/>
                  </a:lnTo>
                  <a:lnTo>
                    <a:pt x="0" y="346"/>
                  </a:lnTo>
                  <a:lnTo>
                    <a:pt x="2" y="327"/>
                  </a:lnTo>
                  <a:lnTo>
                    <a:pt x="4" y="309"/>
                  </a:lnTo>
                  <a:lnTo>
                    <a:pt x="7" y="290"/>
                  </a:lnTo>
                  <a:lnTo>
                    <a:pt x="12" y="273"/>
                  </a:lnTo>
                  <a:lnTo>
                    <a:pt x="16" y="256"/>
                  </a:lnTo>
                  <a:lnTo>
                    <a:pt x="21" y="239"/>
                  </a:lnTo>
                  <a:lnTo>
                    <a:pt x="28" y="222"/>
                  </a:lnTo>
                  <a:lnTo>
                    <a:pt x="35" y="206"/>
                  </a:lnTo>
                  <a:lnTo>
                    <a:pt x="44" y="191"/>
                  </a:lnTo>
                  <a:lnTo>
                    <a:pt x="53" y="175"/>
                  </a:lnTo>
                  <a:lnTo>
                    <a:pt x="61" y="161"/>
                  </a:lnTo>
                  <a:lnTo>
                    <a:pt x="72" y="147"/>
                  </a:lnTo>
                  <a:lnTo>
                    <a:pt x="83" y="133"/>
                  </a:lnTo>
                  <a:lnTo>
                    <a:pt x="94" y="120"/>
                  </a:lnTo>
                  <a:lnTo>
                    <a:pt x="107" y="107"/>
                  </a:lnTo>
                  <a:lnTo>
                    <a:pt x="119" y="95"/>
                  </a:lnTo>
                  <a:lnTo>
                    <a:pt x="132" y="83"/>
                  </a:lnTo>
                  <a:lnTo>
                    <a:pt x="146" y="72"/>
                  </a:lnTo>
                  <a:lnTo>
                    <a:pt x="160" y="63"/>
                  </a:lnTo>
                  <a:lnTo>
                    <a:pt x="175" y="53"/>
                  </a:lnTo>
                  <a:lnTo>
                    <a:pt x="190" y="44"/>
                  </a:lnTo>
                  <a:lnTo>
                    <a:pt x="206" y="36"/>
                  </a:lnTo>
                  <a:lnTo>
                    <a:pt x="222" y="29"/>
                  </a:lnTo>
                  <a:lnTo>
                    <a:pt x="238" y="23"/>
                  </a:lnTo>
                  <a:lnTo>
                    <a:pt x="256" y="16"/>
                  </a:lnTo>
                  <a:lnTo>
                    <a:pt x="273" y="12"/>
                  </a:lnTo>
                  <a:lnTo>
                    <a:pt x="290" y="7"/>
                  </a:lnTo>
                  <a:lnTo>
                    <a:pt x="308" y="4"/>
                  </a:lnTo>
                  <a:lnTo>
                    <a:pt x="326" y="2"/>
                  </a:lnTo>
                  <a:lnTo>
                    <a:pt x="344" y="1"/>
                  </a:lnTo>
                  <a:lnTo>
                    <a:pt x="364" y="0"/>
                  </a:lnTo>
                  <a:lnTo>
                    <a:pt x="382" y="1"/>
                  </a:lnTo>
                  <a:lnTo>
                    <a:pt x="400" y="2"/>
                  </a:lnTo>
                  <a:lnTo>
                    <a:pt x="419" y="4"/>
                  </a:lnTo>
                  <a:lnTo>
                    <a:pt x="437" y="7"/>
                  </a:lnTo>
                  <a:lnTo>
                    <a:pt x="454" y="12"/>
                  </a:lnTo>
                  <a:lnTo>
                    <a:pt x="472" y="16"/>
                  </a:lnTo>
                  <a:lnTo>
                    <a:pt x="489" y="23"/>
                  </a:lnTo>
                  <a:lnTo>
                    <a:pt x="505" y="29"/>
                  </a:lnTo>
                  <a:lnTo>
                    <a:pt x="521" y="36"/>
                  </a:lnTo>
                  <a:lnTo>
                    <a:pt x="537" y="44"/>
                  </a:lnTo>
                  <a:lnTo>
                    <a:pt x="552" y="53"/>
                  </a:lnTo>
                  <a:lnTo>
                    <a:pt x="567" y="63"/>
                  </a:lnTo>
                  <a:lnTo>
                    <a:pt x="581" y="72"/>
                  </a:lnTo>
                  <a:lnTo>
                    <a:pt x="595" y="83"/>
                  </a:lnTo>
                  <a:lnTo>
                    <a:pt x="608" y="95"/>
                  </a:lnTo>
                  <a:lnTo>
                    <a:pt x="621" y="107"/>
                  </a:lnTo>
                  <a:lnTo>
                    <a:pt x="633" y="120"/>
                  </a:lnTo>
                  <a:lnTo>
                    <a:pt x="645" y="133"/>
                  </a:lnTo>
                  <a:lnTo>
                    <a:pt x="655" y="147"/>
                  </a:lnTo>
                  <a:lnTo>
                    <a:pt x="665" y="161"/>
                  </a:lnTo>
                  <a:lnTo>
                    <a:pt x="675" y="175"/>
                  </a:lnTo>
                  <a:lnTo>
                    <a:pt x="683" y="191"/>
                  </a:lnTo>
                  <a:lnTo>
                    <a:pt x="691" y="206"/>
                  </a:lnTo>
                  <a:lnTo>
                    <a:pt x="699" y="222"/>
                  </a:lnTo>
                  <a:lnTo>
                    <a:pt x="705" y="239"/>
                  </a:lnTo>
                  <a:lnTo>
                    <a:pt x="710" y="256"/>
                  </a:lnTo>
                  <a:lnTo>
                    <a:pt x="716" y="273"/>
                  </a:lnTo>
                  <a:lnTo>
                    <a:pt x="720" y="290"/>
                  </a:lnTo>
                  <a:lnTo>
                    <a:pt x="723" y="309"/>
                  </a:lnTo>
                  <a:lnTo>
                    <a:pt x="726" y="327"/>
                  </a:lnTo>
                  <a:lnTo>
                    <a:pt x="727" y="346"/>
                  </a:lnTo>
                  <a:lnTo>
                    <a:pt x="728" y="36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3079" name="Freeform 17"/>
            <p:cNvSpPr>
              <a:spLocks/>
            </p:cNvSpPr>
            <p:nvPr/>
          </p:nvSpPr>
          <p:spPr bwMode="auto">
            <a:xfrm>
              <a:off x="3432" y="1564"/>
              <a:ext cx="533" cy="564"/>
            </a:xfrm>
            <a:custGeom>
              <a:avLst/>
              <a:gdLst>
                <a:gd name="T0" fmla="*/ 0 w 1599"/>
                <a:gd name="T1" fmla="*/ 0 h 1693"/>
                <a:gd name="T2" fmla="*/ 0 w 1599"/>
                <a:gd name="T3" fmla="*/ 0 h 1693"/>
                <a:gd name="T4" fmla="*/ 0 w 1599"/>
                <a:gd name="T5" fmla="*/ 0 h 1693"/>
                <a:gd name="T6" fmla="*/ 0 w 1599"/>
                <a:gd name="T7" fmla="*/ 0 h 1693"/>
                <a:gd name="T8" fmla="*/ 0 w 1599"/>
                <a:gd name="T9" fmla="*/ 0 h 1693"/>
                <a:gd name="T10" fmla="*/ 0 w 1599"/>
                <a:gd name="T11" fmla="*/ 0 h 1693"/>
                <a:gd name="T12" fmla="*/ 0 w 1599"/>
                <a:gd name="T13" fmla="*/ 0 h 1693"/>
                <a:gd name="T14" fmla="*/ 0 w 1599"/>
                <a:gd name="T15" fmla="*/ 0 h 1693"/>
                <a:gd name="T16" fmla="*/ 0 w 1599"/>
                <a:gd name="T17" fmla="*/ 0 h 1693"/>
                <a:gd name="T18" fmla="*/ 0 w 1599"/>
                <a:gd name="T19" fmla="*/ 0 h 1693"/>
                <a:gd name="T20" fmla="*/ 0 w 1599"/>
                <a:gd name="T21" fmla="*/ 0 h 1693"/>
                <a:gd name="T22" fmla="*/ 0 w 1599"/>
                <a:gd name="T23" fmla="*/ 0 h 1693"/>
                <a:gd name="T24" fmla="*/ 0 w 1599"/>
                <a:gd name="T25" fmla="*/ 0 h 1693"/>
                <a:gd name="T26" fmla="*/ 0 w 1599"/>
                <a:gd name="T27" fmla="*/ 0 h 1693"/>
                <a:gd name="T28" fmla="*/ 0 w 1599"/>
                <a:gd name="T29" fmla="*/ 0 h 1693"/>
                <a:gd name="T30" fmla="*/ 0 w 1599"/>
                <a:gd name="T31" fmla="*/ 0 h 1693"/>
                <a:gd name="T32" fmla="*/ 0 w 1599"/>
                <a:gd name="T33" fmla="*/ 0 h 1693"/>
                <a:gd name="T34" fmla="*/ 0 w 1599"/>
                <a:gd name="T35" fmla="*/ 0 h 1693"/>
                <a:gd name="T36" fmla="*/ 0 w 1599"/>
                <a:gd name="T37" fmla="*/ 0 h 1693"/>
                <a:gd name="T38" fmla="*/ 0 w 1599"/>
                <a:gd name="T39" fmla="*/ 0 h 1693"/>
                <a:gd name="T40" fmla="*/ 0 w 1599"/>
                <a:gd name="T41" fmla="*/ 0 h 1693"/>
                <a:gd name="T42" fmla="*/ 0 w 1599"/>
                <a:gd name="T43" fmla="*/ 0 h 1693"/>
                <a:gd name="T44" fmla="*/ 0 w 1599"/>
                <a:gd name="T45" fmla="*/ 0 h 1693"/>
                <a:gd name="T46" fmla="*/ 0 w 1599"/>
                <a:gd name="T47" fmla="*/ 0 h 1693"/>
                <a:gd name="T48" fmla="*/ 0 w 1599"/>
                <a:gd name="T49" fmla="*/ 0 h 1693"/>
                <a:gd name="T50" fmla="*/ 0 w 1599"/>
                <a:gd name="T51" fmla="*/ 0 h 1693"/>
                <a:gd name="T52" fmla="*/ 0 w 1599"/>
                <a:gd name="T53" fmla="*/ 0 h 1693"/>
                <a:gd name="T54" fmla="*/ 0 w 1599"/>
                <a:gd name="T55" fmla="*/ 0 h 1693"/>
                <a:gd name="T56" fmla="*/ 0 w 1599"/>
                <a:gd name="T57" fmla="*/ 0 h 1693"/>
                <a:gd name="T58" fmla="*/ 0 w 1599"/>
                <a:gd name="T59" fmla="*/ 0 h 1693"/>
                <a:gd name="T60" fmla="*/ 0 w 1599"/>
                <a:gd name="T61" fmla="*/ 0 h 1693"/>
                <a:gd name="T62" fmla="*/ 0 w 1599"/>
                <a:gd name="T63" fmla="*/ 0 h 1693"/>
                <a:gd name="T64" fmla="*/ 0 w 1599"/>
                <a:gd name="T65" fmla="*/ 0 h 1693"/>
                <a:gd name="T66" fmla="*/ 0 w 1599"/>
                <a:gd name="T67" fmla="*/ 0 h 1693"/>
                <a:gd name="T68" fmla="*/ 0 w 1599"/>
                <a:gd name="T69" fmla="*/ 0 h 1693"/>
                <a:gd name="T70" fmla="*/ 0 w 1599"/>
                <a:gd name="T71" fmla="*/ 0 h 1693"/>
                <a:gd name="T72" fmla="*/ 0 w 1599"/>
                <a:gd name="T73" fmla="*/ 0 h 1693"/>
                <a:gd name="T74" fmla="*/ 0 w 1599"/>
                <a:gd name="T75" fmla="*/ 0 h 1693"/>
                <a:gd name="T76" fmla="*/ 0 w 1599"/>
                <a:gd name="T77" fmla="*/ 0 h 1693"/>
                <a:gd name="T78" fmla="*/ 0 w 1599"/>
                <a:gd name="T79" fmla="*/ 0 h 1693"/>
                <a:gd name="T80" fmla="*/ 0 w 1599"/>
                <a:gd name="T81" fmla="*/ 0 h 1693"/>
                <a:gd name="T82" fmla="*/ 0 w 1599"/>
                <a:gd name="T83" fmla="*/ 0 h 1693"/>
                <a:gd name="T84" fmla="*/ 0 w 1599"/>
                <a:gd name="T85" fmla="*/ 0 h 1693"/>
                <a:gd name="T86" fmla="*/ 0 w 1599"/>
                <a:gd name="T87" fmla="*/ 0 h 1693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1599"/>
                <a:gd name="T133" fmla="*/ 0 h 1693"/>
                <a:gd name="T134" fmla="*/ 1599 w 1599"/>
                <a:gd name="T135" fmla="*/ 1693 h 1693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1599" h="1693">
                  <a:moveTo>
                    <a:pt x="860" y="0"/>
                  </a:moveTo>
                  <a:lnTo>
                    <a:pt x="1599" y="141"/>
                  </a:lnTo>
                  <a:lnTo>
                    <a:pt x="1596" y="164"/>
                  </a:lnTo>
                  <a:lnTo>
                    <a:pt x="1586" y="226"/>
                  </a:lnTo>
                  <a:lnTo>
                    <a:pt x="1579" y="270"/>
                  </a:lnTo>
                  <a:lnTo>
                    <a:pt x="1569" y="318"/>
                  </a:lnTo>
                  <a:lnTo>
                    <a:pt x="1558" y="371"/>
                  </a:lnTo>
                  <a:lnTo>
                    <a:pt x="1545" y="428"/>
                  </a:lnTo>
                  <a:lnTo>
                    <a:pt x="1530" y="487"/>
                  </a:lnTo>
                  <a:lnTo>
                    <a:pt x="1514" y="546"/>
                  </a:lnTo>
                  <a:lnTo>
                    <a:pt x="1504" y="575"/>
                  </a:lnTo>
                  <a:lnTo>
                    <a:pt x="1494" y="604"/>
                  </a:lnTo>
                  <a:lnTo>
                    <a:pt x="1485" y="633"/>
                  </a:lnTo>
                  <a:lnTo>
                    <a:pt x="1474" y="662"/>
                  </a:lnTo>
                  <a:lnTo>
                    <a:pt x="1462" y="689"/>
                  </a:lnTo>
                  <a:lnTo>
                    <a:pt x="1451" y="716"/>
                  </a:lnTo>
                  <a:lnTo>
                    <a:pt x="1438" y="740"/>
                  </a:lnTo>
                  <a:lnTo>
                    <a:pt x="1425" y="764"/>
                  </a:lnTo>
                  <a:lnTo>
                    <a:pt x="1412" y="787"/>
                  </a:lnTo>
                  <a:lnTo>
                    <a:pt x="1398" y="807"/>
                  </a:lnTo>
                  <a:lnTo>
                    <a:pt x="1383" y="827"/>
                  </a:lnTo>
                  <a:lnTo>
                    <a:pt x="1368" y="844"/>
                  </a:lnTo>
                  <a:lnTo>
                    <a:pt x="1353" y="859"/>
                  </a:lnTo>
                  <a:lnTo>
                    <a:pt x="1337" y="873"/>
                  </a:lnTo>
                  <a:lnTo>
                    <a:pt x="1321" y="886"/>
                  </a:lnTo>
                  <a:lnTo>
                    <a:pt x="1305" y="898"/>
                  </a:lnTo>
                  <a:lnTo>
                    <a:pt x="1289" y="910"/>
                  </a:lnTo>
                  <a:lnTo>
                    <a:pt x="1273" y="920"/>
                  </a:lnTo>
                  <a:lnTo>
                    <a:pt x="1257" y="929"/>
                  </a:lnTo>
                  <a:lnTo>
                    <a:pt x="1240" y="938"/>
                  </a:lnTo>
                  <a:lnTo>
                    <a:pt x="1207" y="954"/>
                  </a:lnTo>
                  <a:lnTo>
                    <a:pt x="1174" y="967"/>
                  </a:lnTo>
                  <a:lnTo>
                    <a:pt x="1140" y="980"/>
                  </a:lnTo>
                  <a:lnTo>
                    <a:pt x="1107" y="992"/>
                  </a:lnTo>
                  <a:lnTo>
                    <a:pt x="1073" y="1005"/>
                  </a:lnTo>
                  <a:lnTo>
                    <a:pt x="1040" y="1018"/>
                  </a:lnTo>
                  <a:lnTo>
                    <a:pt x="1006" y="1032"/>
                  </a:lnTo>
                  <a:lnTo>
                    <a:pt x="973" y="1049"/>
                  </a:lnTo>
                  <a:lnTo>
                    <a:pt x="955" y="1058"/>
                  </a:lnTo>
                  <a:lnTo>
                    <a:pt x="939" y="1069"/>
                  </a:lnTo>
                  <a:lnTo>
                    <a:pt x="923" y="1080"/>
                  </a:lnTo>
                  <a:lnTo>
                    <a:pt x="907" y="1091"/>
                  </a:lnTo>
                  <a:lnTo>
                    <a:pt x="891" y="1104"/>
                  </a:lnTo>
                  <a:lnTo>
                    <a:pt x="874" y="1118"/>
                  </a:lnTo>
                  <a:lnTo>
                    <a:pt x="858" y="1134"/>
                  </a:lnTo>
                  <a:lnTo>
                    <a:pt x="842" y="1151"/>
                  </a:lnTo>
                  <a:lnTo>
                    <a:pt x="827" y="1168"/>
                  </a:lnTo>
                  <a:lnTo>
                    <a:pt x="814" y="1188"/>
                  </a:lnTo>
                  <a:lnTo>
                    <a:pt x="801" y="1207"/>
                  </a:lnTo>
                  <a:lnTo>
                    <a:pt x="789" y="1227"/>
                  </a:lnTo>
                  <a:lnTo>
                    <a:pt x="779" y="1248"/>
                  </a:lnTo>
                  <a:lnTo>
                    <a:pt x="770" y="1270"/>
                  </a:lnTo>
                  <a:lnTo>
                    <a:pt x="762" y="1291"/>
                  </a:lnTo>
                  <a:lnTo>
                    <a:pt x="754" y="1313"/>
                  </a:lnTo>
                  <a:lnTo>
                    <a:pt x="748" y="1335"/>
                  </a:lnTo>
                  <a:lnTo>
                    <a:pt x="743" y="1358"/>
                  </a:lnTo>
                  <a:lnTo>
                    <a:pt x="738" y="1381"/>
                  </a:lnTo>
                  <a:lnTo>
                    <a:pt x="735" y="1404"/>
                  </a:lnTo>
                  <a:lnTo>
                    <a:pt x="732" y="1426"/>
                  </a:lnTo>
                  <a:lnTo>
                    <a:pt x="730" y="1448"/>
                  </a:lnTo>
                  <a:lnTo>
                    <a:pt x="727" y="1469"/>
                  </a:lnTo>
                  <a:lnTo>
                    <a:pt x="726" y="1491"/>
                  </a:lnTo>
                  <a:lnTo>
                    <a:pt x="725" y="1532"/>
                  </a:lnTo>
                  <a:lnTo>
                    <a:pt x="725" y="1570"/>
                  </a:lnTo>
                  <a:lnTo>
                    <a:pt x="726" y="1604"/>
                  </a:lnTo>
                  <a:lnTo>
                    <a:pt x="729" y="1635"/>
                  </a:lnTo>
                  <a:lnTo>
                    <a:pt x="734" y="1678"/>
                  </a:lnTo>
                  <a:lnTo>
                    <a:pt x="736" y="1693"/>
                  </a:lnTo>
                  <a:lnTo>
                    <a:pt x="0" y="1560"/>
                  </a:lnTo>
                  <a:lnTo>
                    <a:pt x="1" y="1554"/>
                  </a:lnTo>
                  <a:lnTo>
                    <a:pt x="4" y="1534"/>
                  </a:lnTo>
                  <a:lnTo>
                    <a:pt x="9" y="1503"/>
                  </a:lnTo>
                  <a:lnTo>
                    <a:pt x="17" y="1463"/>
                  </a:lnTo>
                  <a:lnTo>
                    <a:pt x="27" y="1414"/>
                  </a:lnTo>
                  <a:lnTo>
                    <a:pt x="38" y="1359"/>
                  </a:lnTo>
                  <a:lnTo>
                    <a:pt x="52" y="1299"/>
                  </a:lnTo>
                  <a:lnTo>
                    <a:pt x="70" y="1236"/>
                  </a:lnTo>
                  <a:lnTo>
                    <a:pt x="78" y="1204"/>
                  </a:lnTo>
                  <a:lnTo>
                    <a:pt x="89" y="1171"/>
                  </a:lnTo>
                  <a:lnTo>
                    <a:pt x="100" y="1139"/>
                  </a:lnTo>
                  <a:lnTo>
                    <a:pt x="111" y="1107"/>
                  </a:lnTo>
                  <a:lnTo>
                    <a:pt x="123" y="1074"/>
                  </a:lnTo>
                  <a:lnTo>
                    <a:pt x="136" y="1043"/>
                  </a:lnTo>
                  <a:lnTo>
                    <a:pt x="150" y="1011"/>
                  </a:lnTo>
                  <a:lnTo>
                    <a:pt x="164" y="982"/>
                  </a:lnTo>
                  <a:lnTo>
                    <a:pt x="179" y="953"/>
                  </a:lnTo>
                  <a:lnTo>
                    <a:pt x="194" y="926"/>
                  </a:lnTo>
                  <a:lnTo>
                    <a:pt x="211" y="900"/>
                  </a:lnTo>
                  <a:lnTo>
                    <a:pt x="229" y="875"/>
                  </a:lnTo>
                  <a:lnTo>
                    <a:pt x="246" y="854"/>
                  </a:lnTo>
                  <a:lnTo>
                    <a:pt x="265" y="833"/>
                  </a:lnTo>
                  <a:lnTo>
                    <a:pt x="285" y="816"/>
                  </a:lnTo>
                  <a:lnTo>
                    <a:pt x="305" y="801"/>
                  </a:lnTo>
                  <a:lnTo>
                    <a:pt x="325" y="788"/>
                  </a:lnTo>
                  <a:lnTo>
                    <a:pt x="344" y="776"/>
                  </a:lnTo>
                  <a:lnTo>
                    <a:pt x="364" y="765"/>
                  </a:lnTo>
                  <a:lnTo>
                    <a:pt x="383" y="754"/>
                  </a:lnTo>
                  <a:lnTo>
                    <a:pt x="421" y="735"/>
                  </a:lnTo>
                  <a:lnTo>
                    <a:pt x="459" y="717"/>
                  </a:lnTo>
                  <a:lnTo>
                    <a:pt x="532" y="684"/>
                  </a:lnTo>
                  <a:lnTo>
                    <a:pt x="602" y="652"/>
                  </a:lnTo>
                  <a:lnTo>
                    <a:pt x="636" y="635"/>
                  </a:lnTo>
                  <a:lnTo>
                    <a:pt x="667" y="615"/>
                  </a:lnTo>
                  <a:lnTo>
                    <a:pt x="683" y="605"/>
                  </a:lnTo>
                  <a:lnTo>
                    <a:pt x="697" y="595"/>
                  </a:lnTo>
                  <a:lnTo>
                    <a:pt x="712" y="583"/>
                  </a:lnTo>
                  <a:lnTo>
                    <a:pt x="726" y="570"/>
                  </a:lnTo>
                  <a:lnTo>
                    <a:pt x="740" y="557"/>
                  </a:lnTo>
                  <a:lnTo>
                    <a:pt x="753" y="543"/>
                  </a:lnTo>
                  <a:lnTo>
                    <a:pt x="766" y="527"/>
                  </a:lnTo>
                  <a:lnTo>
                    <a:pt x="778" y="510"/>
                  </a:lnTo>
                  <a:lnTo>
                    <a:pt x="790" y="493"/>
                  </a:lnTo>
                  <a:lnTo>
                    <a:pt x="802" y="475"/>
                  </a:lnTo>
                  <a:lnTo>
                    <a:pt x="813" y="455"/>
                  </a:lnTo>
                  <a:lnTo>
                    <a:pt x="823" y="434"/>
                  </a:lnTo>
                  <a:lnTo>
                    <a:pt x="832" y="412"/>
                  </a:lnTo>
                  <a:lnTo>
                    <a:pt x="841" y="390"/>
                  </a:lnTo>
                  <a:lnTo>
                    <a:pt x="848" y="369"/>
                  </a:lnTo>
                  <a:lnTo>
                    <a:pt x="855" y="348"/>
                  </a:lnTo>
                  <a:lnTo>
                    <a:pt x="860" y="327"/>
                  </a:lnTo>
                  <a:lnTo>
                    <a:pt x="866" y="307"/>
                  </a:lnTo>
                  <a:lnTo>
                    <a:pt x="870" y="287"/>
                  </a:lnTo>
                  <a:lnTo>
                    <a:pt x="873" y="267"/>
                  </a:lnTo>
                  <a:lnTo>
                    <a:pt x="879" y="230"/>
                  </a:lnTo>
                  <a:lnTo>
                    <a:pt x="881" y="194"/>
                  </a:lnTo>
                  <a:lnTo>
                    <a:pt x="882" y="160"/>
                  </a:lnTo>
                  <a:lnTo>
                    <a:pt x="881" y="129"/>
                  </a:lnTo>
                  <a:lnTo>
                    <a:pt x="880" y="101"/>
                  </a:lnTo>
                  <a:lnTo>
                    <a:pt x="877" y="75"/>
                  </a:lnTo>
                  <a:lnTo>
                    <a:pt x="873" y="54"/>
                  </a:lnTo>
                  <a:lnTo>
                    <a:pt x="870" y="34"/>
                  </a:lnTo>
                  <a:lnTo>
                    <a:pt x="864" y="8"/>
                  </a:lnTo>
                  <a:lnTo>
                    <a:pt x="86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3080" name="Freeform 18"/>
            <p:cNvSpPr>
              <a:spLocks/>
            </p:cNvSpPr>
            <p:nvPr/>
          </p:nvSpPr>
          <p:spPr bwMode="auto">
            <a:xfrm>
              <a:off x="1682" y="2402"/>
              <a:ext cx="112" cy="145"/>
            </a:xfrm>
            <a:custGeom>
              <a:avLst/>
              <a:gdLst>
                <a:gd name="T0" fmla="*/ 0 w 338"/>
                <a:gd name="T1" fmla="*/ 0 h 434"/>
                <a:gd name="T2" fmla="*/ 0 w 338"/>
                <a:gd name="T3" fmla="*/ 0 h 434"/>
                <a:gd name="T4" fmla="*/ 0 w 338"/>
                <a:gd name="T5" fmla="*/ 0 h 434"/>
                <a:gd name="T6" fmla="*/ 0 w 338"/>
                <a:gd name="T7" fmla="*/ 0 h 434"/>
                <a:gd name="T8" fmla="*/ 0 w 338"/>
                <a:gd name="T9" fmla="*/ 0 h 434"/>
                <a:gd name="T10" fmla="*/ 0 w 338"/>
                <a:gd name="T11" fmla="*/ 0 h 434"/>
                <a:gd name="T12" fmla="*/ 0 w 338"/>
                <a:gd name="T13" fmla="*/ 0 h 434"/>
                <a:gd name="T14" fmla="*/ 0 w 338"/>
                <a:gd name="T15" fmla="*/ 0 h 434"/>
                <a:gd name="T16" fmla="*/ 0 w 338"/>
                <a:gd name="T17" fmla="*/ 0 h 434"/>
                <a:gd name="T18" fmla="*/ 0 w 338"/>
                <a:gd name="T19" fmla="*/ 0 h 434"/>
                <a:gd name="T20" fmla="*/ 0 w 338"/>
                <a:gd name="T21" fmla="*/ 0 h 43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38"/>
                <a:gd name="T34" fmla="*/ 0 h 434"/>
                <a:gd name="T35" fmla="*/ 338 w 338"/>
                <a:gd name="T36" fmla="*/ 434 h 434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38" h="434">
                  <a:moveTo>
                    <a:pt x="19" y="0"/>
                  </a:moveTo>
                  <a:lnTo>
                    <a:pt x="331" y="0"/>
                  </a:lnTo>
                  <a:lnTo>
                    <a:pt x="331" y="36"/>
                  </a:lnTo>
                  <a:lnTo>
                    <a:pt x="46" y="398"/>
                  </a:lnTo>
                  <a:lnTo>
                    <a:pt x="338" y="398"/>
                  </a:lnTo>
                  <a:lnTo>
                    <a:pt x="338" y="434"/>
                  </a:lnTo>
                  <a:lnTo>
                    <a:pt x="0" y="434"/>
                  </a:lnTo>
                  <a:lnTo>
                    <a:pt x="0" y="397"/>
                  </a:lnTo>
                  <a:lnTo>
                    <a:pt x="286" y="35"/>
                  </a:lnTo>
                  <a:lnTo>
                    <a:pt x="19" y="35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3081" name="Freeform 19"/>
            <p:cNvSpPr>
              <a:spLocks noEditPoints="1"/>
            </p:cNvSpPr>
            <p:nvPr/>
          </p:nvSpPr>
          <p:spPr bwMode="auto">
            <a:xfrm>
              <a:off x="1803" y="2439"/>
              <a:ext cx="97" cy="111"/>
            </a:xfrm>
            <a:custGeom>
              <a:avLst/>
              <a:gdLst>
                <a:gd name="T0" fmla="*/ 0 w 290"/>
                <a:gd name="T1" fmla="*/ 0 h 332"/>
                <a:gd name="T2" fmla="*/ 0 w 290"/>
                <a:gd name="T3" fmla="*/ 0 h 332"/>
                <a:gd name="T4" fmla="*/ 0 w 290"/>
                <a:gd name="T5" fmla="*/ 0 h 332"/>
                <a:gd name="T6" fmla="*/ 0 w 290"/>
                <a:gd name="T7" fmla="*/ 0 h 332"/>
                <a:gd name="T8" fmla="*/ 0 w 290"/>
                <a:gd name="T9" fmla="*/ 0 h 332"/>
                <a:gd name="T10" fmla="*/ 0 w 290"/>
                <a:gd name="T11" fmla="*/ 0 h 332"/>
                <a:gd name="T12" fmla="*/ 0 w 290"/>
                <a:gd name="T13" fmla="*/ 0 h 332"/>
                <a:gd name="T14" fmla="*/ 0 w 290"/>
                <a:gd name="T15" fmla="*/ 0 h 332"/>
                <a:gd name="T16" fmla="*/ 0 w 290"/>
                <a:gd name="T17" fmla="*/ 0 h 332"/>
                <a:gd name="T18" fmla="*/ 0 w 290"/>
                <a:gd name="T19" fmla="*/ 0 h 332"/>
                <a:gd name="T20" fmla="*/ 0 w 290"/>
                <a:gd name="T21" fmla="*/ 0 h 332"/>
                <a:gd name="T22" fmla="*/ 0 w 290"/>
                <a:gd name="T23" fmla="*/ 0 h 332"/>
                <a:gd name="T24" fmla="*/ 0 w 290"/>
                <a:gd name="T25" fmla="*/ 0 h 332"/>
                <a:gd name="T26" fmla="*/ 0 w 290"/>
                <a:gd name="T27" fmla="*/ 0 h 332"/>
                <a:gd name="T28" fmla="*/ 0 w 290"/>
                <a:gd name="T29" fmla="*/ 0 h 332"/>
                <a:gd name="T30" fmla="*/ 0 w 290"/>
                <a:gd name="T31" fmla="*/ 0 h 332"/>
                <a:gd name="T32" fmla="*/ 0 w 290"/>
                <a:gd name="T33" fmla="*/ 0 h 332"/>
                <a:gd name="T34" fmla="*/ 0 w 290"/>
                <a:gd name="T35" fmla="*/ 0 h 332"/>
                <a:gd name="T36" fmla="*/ 0 w 290"/>
                <a:gd name="T37" fmla="*/ 0 h 332"/>
                <a:gd name="T38" fmla="*/ 0 w 290"/>
                <a:gd name="T39" fmla="*/ 0 h 332"/>
                <a:gd name="T40" fmla="*/ 0 w 290"/>
                <a:gd name="T41" fmla="*/ 0 h 332"/>
                <a:gd name="T42" fmla="*/ 0 w 290"/>
                <a:gd name="T43" fmla="*/ 0 h 332"/>
                <a:gd name="T44" fmla="*/ 0 w 290"/>
                <a:gd name="T45" fmla="*/ 0 h 332"/>
                <a:gd name="T46" fmla="*/ 0 w 290"/>
                <a:gd name="T47" fmla="*/ 0 h 332"/>
                <a:gd name="T48" fmla="*/ 0 w 290"/>
                <a:gd name="T49" fmla="*/ 0 h 332"/>
                <a:gd name="T50" fmla="*/ 0 w 290"/>
                <a:gd name="T51" fmla="*/ 0 h 332"/>
                <a:gd name="T52" fmla="*/ 0 w 290"/>
                <a:gd name="T53" fmla="*/ 0 h 332"/>
                <a:gd name="T54" fmla="*/ 0 w 290"/>
                <a:gd name="T55" fmla="*/ 0 h 332"/>
                <a:gd name="T56" fmla="*/ 0 w 290"/>
                <a:gd name="T57" fmla="*/ 0 h 332"/>
                <a:gd name="T58" fmla="*/ 0 w 290"/>
                <a:gd name="T59" fmla="*/ 0 h 332"/>
                <a:gd name="T60" fmla="*/ 0 w 290"/>
                <a:gd name="T61" fmla="*/ 0 h 332"/>
                <a:gd name="T62" fmla="*/ 0 w 290"/>
                <a:gd name="T63" fmla="*/ 0 h 332"/>
                <a:gd name="T64" fmla="*/ 0 w 290"/>
                <a:gd name="T65" fmla="*/ 0 h 332"/>
                <a:gd name="T66" fmla="*/ 0 w 290"/>
                <a:gd name="T67" fmla="*/ 0 h 332"/>
                <a:gd name="T68" fmla="*/ 0 w 290"/>
                <a:gd name="T69" fmla="*/ 0 h 332"/>
                <a:gd name="T70" fmla="*/ 0 w 290"/>
                <a:gd name="T71" fmla="*/ 0 h 332"/>
                <a:gd name="T72" fmla="*/ 0 w 290"/>
                <a:gd name="T73" fmla="*/ 0 h 332"/>
                <a:gd name="T74" fmla="*/ 0 w 290"/>
                <a:gd name="T75" fmla="*/ 0 h 332"/>
                <a:gd name="T76" fmla="*/ 0 w 290"/>
                <a:gd name="T77" fmla="*/ 0 h 332"/>
                <a:gd name="T78" fmla="*/ 0 w 290"/>
                <a:gd name="T79" fmla="*/ 0 h 332"/>
                <a:gd name="T80" fmla="*/ 0 w 290"/>
                <a:gd name="T81" fmla="*/ 0 h 332"/>
                <a:gd name="T82" fmla="*/ 0 w 290"/>
                <a:gd name="T83" fmla="*/ 0 h 332"/>
                <a:gd name="T84" fmla="*/ 0 w 290"/>
                <a:gd name="T85" fmla="*/ 0 h 332"/>
                <a:gd name="T86" fmla="*/ 0 w 290"/>
                <a:gd name="T87" fmla="*/ 0 h 332"/>
                <a:gd name="T88" fmla="*/ 0 w 290"/>
                <a:gd name="T89" fmla="*/ 0 h 332"/>
                <a:gd name="T90" fmla="*/ 0 w 290"/>
                <a:gd name="T91" fmla="*/ 0 h 332"/>
                <a:gd name="T92" fmla="*/ 0 w 290"/>
                <a:gd name="T93" fmla="*/ 0 h 332"/>
                <a:gd name="T94" fmla="*/ 0 w 290"/>
                <a:gd name="T95" fmla="*/ 0 h 332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290"/>
                <a:gd name="T145" fmla="*/ 0 h 332"/>
                <a:gd name="T146" fmla="*/ 290 w 290"/>
                <a:gd name="T147" fmla="*/ 332 h 332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290" h="332">
                  <a:moveTo>
                    <a:pt x="217" y="151"/>
                  </a:moveTo>
                  <a:lnTo>
                    <a:pt x="216" y="151"/>
                  </a:lnTo>
                  <a:lnTo>
                    <a:pt x="214" y="154"/>
                  </a:lnTo>
                  <a:lnTo>
                    <a:pt x="210" y="158"/>
                  </a:lnTo>
                  <a:lnTo>
                    <a:pt x="206" y="160"/>
                  </a:lnTo>
                  <a:lnTo>
                    <a:pt x="202" y="161"/>
                  </a:lnTo>
                  <a:lnTo>
                    <a:pt x="192" y="164"/>
                  </a:lnTo>
                  <a:lnTo>
                    <a:pt x="183" y="165"/>
                  </a:lnTo>
                  <a:lnTo>
                    <a:pt x="158" y="170"/>
                  </a:lnTo>
                  <a:lnTo>
                    <a:pt x="134" y="173"/>
                  </a:lnTo>
                  <a:lnTo>
                    <a:pt x="109" y="177"/>
                  </a:lnTo>
                  <a:lnTo>
                    <a:pt x="86" y="184"/>
                  </a:lnTo>
                  <a:lnTo>
                    <a:pt x="76" y="187"/>
                  </a:lnTo>
                  <a:lnTo>
                    <a:pt x="67" y="191"/>
                  </a:lnTo>
                  <a:lnTo>
                    <a:pt x="59" y="197"/>
                  </a:lnTo>
                  <a:lnTo>
                    <a:pt x="52" y="202"/>
                  </a:lnTo>
                  <a:lnTo>
                    <a:pt x="46" y="210"/>
                  </a:lnTo>
                  <a:lnTo>
                    <a:pt x="42" y="217"/>
                  </a:lnTo>
                  <a:lnTo>
                    <a:pt x="39" y="227"/>
                  </a:lnTo>
                  <a:lnTo>
                    <a:pt x="39" y="238"/>
                  </a:lnTo>
                  <a:lnTo>
                    <a:pt x="39" y="245"/>
                  </a:lnTo>
                  <a:lnTo>
                    <a:pt x="40" y="252"/>
                  </a:lnTo>
                  <a:lnTo>
                    <a:pt x="42" y="258"/>
                  </a:lnTo>
                  <a:lnTo>
                    <a:pt x="44" y="264"/>
                  </a:lnTo>
                  <a:lnTo>
                    <a:pt x="47" y="269"/>
                  </a:lnTo>
                  <a:lnTo>
                    <a:pt x="50" y="274"/>
                  </a:lnTo>
                  <a:lnTo>
                    <a:pt x="55" y="279"/>
                  </a:lnTo>
                  <a:lnTo>
                    <a:pt x="59" y="283"/>
                  </a:lnTo>
                  <a:lnTo>
                    <a:pt x="65" y="287"/>
                  </a:lnTo>
                  <a:lnTo>
                    <a:pt x="70" y="291"/>
                  </a:lnTo>
                  <a:lnTo>
                    <a:pt x="75" y="293"/>
                  </a:lnTo>
                  <a:lnTo>
                    <a:pt x="82" y="295"/>
                  </a:lnTo>
                  <a:lnTo>
                    <a:pt x="88" y="297"/>
                  </a:lnTo>
                  <a:lnTo>
                    <a:pt x="95" y="298"/>
                  </a:lnTo>
                  <a:lnTo>
                    <a:pt x="101" y="299"/>
                  </a:lnTo>
                  <a:lnTo>
                    <a:pt x="108" y="299"/>
                  </a:lnTo>
                  <a:lnTo>
                    <a:pt x="119" y="299"/>
                  </a:lnTo>
                  <a:lnTo>
                    <a:pt x="129" y="298"/>
                  </a:lnTo>
                  <a:lnTo>
                    <a:pt x="140" y="296"/>
                  </a:lnTo>
                  <a:lnTo>
                    <a:pt x="150" y="293"/>
                  </a:lnTo>
                  <a:lnTo>
                    <a:pt x="160" y="289"/>
                  </a:lnTo>
                  <a:lnTo>
                    <a:pt x="168" y="285"/>
                  </a:lnTo>
                  <a:lnTo>
                    <a:pt x="177" y="280"/>
                  </a:lnTo>
                  <a:lnTo>
                    <a:pt x="184" y="273"/>
                  </a:lnTo>
                  <a:lnTo>
                    <a:pt x="192" y="267"/>
                  </a:lnTo>
                  <a:lnTo>
                    <a:pt x="198" y="259"/>
                  </a:lnTo>
                  <a:lnTo>
                    <a:pt x="204" y="252"/>
                  </a:lnTo>
                  <a:lnTo>
                    <a:pt x="208" y="243"/>
                  </a:lnTo>
                  <a:lnTo>
                    <a:pt x="212" y="233"/>
                  </a:lnTo>
                  <a:lnTo>
                    <a:pt x="215" y="224"/>
                  </a:lnTo>
                  <a:lnTo>
                    <a:pt x="217" y="213"/>
                  </a:lnTo>
                  <a:lnTo>
                    <a:pt x="217" y="201"/>
                  </a:lnTo>
                  <a:lnTo>
                    <a:pt x="217" y="151"/>
                  </a:lnTo>
                  <a:close/>
                  <a:moveTo>
                    <a:pt x="13" y="106"/>
                  </a:moveTo>
                  <a:lnTo>
                    <a:pt x="15" y="92"/>
                  </a:lnTo>
                  <a:lnTo>
                    <a:pt x="17" y="80"/>
                  </a:lnTo>
                  <a:lnTo>
                    <a:pt x="20" y="68"/>
                  </a:lnTo>
                  <a:lnTo>
                    <a:pt x="25" y="58"/>
                  </a:lnTo>
                  <a:lnTo>
                    <a:pt x="30" y="49"/>
                  </a:lnTo>
                  <a:lnTo>
                    <a:pt x="36" y="40"/>
                  </a:lnTo>
                  <a:lnTo>
                    <a:pt x="43" y="32"/>
                  </a:lnTo>
                  <a:lnTo>
                    <a:pt x="52" y="25"/>
                  </a:lnTo>
                  <a:lnTo>
                    <a:pt x="60" y="19"/>
                  </a:lnTo>
                  <a:lnTo>
                    <a:pt x="69" y="14"/>
                  </a:lnTo>
                  <a:lnTo>
                    <a:pt x="80" y="10"/>
                  </a:lnTo>
                  <a:lnTo>
                    <a:pt x="90" y="6"/>
                  </a:lnTo>
                  <a:lnTo>
                    <a:pt x="102" y="3"/>
                  </a:lnTo>
                  <a:lnTo>
                    <a:pt x="114" y="2"/>
                  </a:lnTo>
                  <a:lnTo>
                    <a:pt x="127" y="1"/>
                  </a:lnTo>
                  <a:lnTo>
                    <a:pt x="140" y="0"/>
                  </a:lnTo>
                  <a:lnTo>
                    <a:pt x="161" y="1"/>
                  </a:lnTo>
                  <a:lnTo>
                    <a:pt x="181" y="4"/>
                  </a:lnTo>
                  <a:lnTo>
                    <a:pt x="191" y="6"/>
                  </a:lnTo>
                  <a:lnTo>
                    <a:pt x="201" y="10"/>
                  </a:lnTo>
                  <a:lnTo>
                    <a:pt x="210" y="14"/>
                  </a:lnTo>
                  <a:lnTo>
                    <a:pt x="219" y="19"/>
                  </a:lnTo>
                  <a:lnTo>
                    <a:pt x="227" y="25"/>
                  </a:lnTo>
                  <a:lnTo>
                    <a:pt x="233" y="32"/>
                  </a:lnTo>
                  <a:lnTo>
                    <a:pt x="239" y="40"/>
                  </a:lnTo>
                  <a:lnTo>
                    <a:pt x="245" y="50"/>
                  </a:lnTo>
                  <a:lnTo>
                    <a:pt x="249" y="60"/>
                  </a:lnTo>
                  <a:lnTo>
                    <a:pt x="252" y="72"/>
                  </a:lnTo>
                  <a:lnTo>
                    <a:pt x="255" y="86"/>
                  </a:lnTo>
                  <a:lnTo>
                    <a:pt x="256" y="102"/>
                  </a:lnTo>
                  <a:lnTo>
                    <a:pt x="256" y="268"/>
                  </a:lnTo>
                  <a:lnTo>
                    <a:pt x="256" y="273"/>
                  </a:lnTo>
                  <a:lnTo>
                    <a:pt x="257" y="278"/>
                  </a:lnTo>
                  <a:lnTo>
                    <a:pt x="259" y="282"/>
                  </a:lnTo>
                  <a:lnTo>
                    <a:pt x="261" y="285"/>
                  </a:lnTo>
                  <a:lnTo>
                    <a:pt x="264" y="287"/>
                  </a:lnTo>
                  <a:lnTo>
                    <a:pt x="268" y="289"/>
                  </a:lnTo>
                  <a:lnTo>
                    <a:pt x="273" y="291"/>
                  </a:lnTo>
                  <a:lnTo>
                    <a:pt x="278" y="291"/>
                  </a:lnTo>
                  <a:lnTo>
                    <a:pt x="284" y="289"/>
                  </a:lnTo>
                  <a:lnTo>
                    <a:pt x="290" y="288"/>
                  </a:lnTo>
                  <a:lnTo>
                    <a:pt x="290" y="321"/>
                  </a:lnTo>
                  <a:lnTo>
                    <a:pt x="278" y="322"/>
                  </a:lnTo>
                  <a:lnTo>
                    <a:pt x="265" y="323"/>
                  </a:lnTo>
                  <a:lnTo>
                    <a:pt x="258" y="323"/>
                  </a:lnTo>
                  <a:lnTo>
                    <a:pt x="252" y="322"/>
                  </a:lnTo>
                  <a:lnTo>
                    <a:pt x="247" y="321"/>
                  </a:lnTo>
                  <a:lnTo>
                    <a:pt x="242" y="319"/>
                  </a:lnTo>
                  <a:lnTo>
                    <a:pt x="237" y="316"/>
                  </a:lnTo>
                  <a:lnTo>
                    <a:pt x="234" y="314"/>
                  </a:lnTo>
                  <a:lnTo>
                    <a:pt x="231" y="311"/>
                  </a:lnTo>
                  <a:lnTo>
                    <a:pt x="228" y="308"/>
                  </a:lnTo>
                  <a:lnTo>
                    <a:pt x="224" y="299"/>
                  </a:lnTo>
                  <a:lnTo>
                    <a:pt x="222" y="291"/>
                  </a:lnTo>
                  <a:lnTo>
                    <a:pt x="220" y="280"/>
                  </a:lnTo>
                  <a:lnTo>
                    <a:pt x="220" y="268"/>
                  </a:lnTo>
                  <a:lnTo>
                    <a:pt x="219" y="268"/>
                  </a:lnTo>
                  <a:lnTo>
                    <a:pt x="209" y="283"/>
                  </a:lnTo>
                  <a:lnTo>
                    <a:pt x="198" y="295"/>
                  </a:lnTo>
                  <a:lnTo>
                    <a:pt x="187" y="306"/>
                  </a:lnTo>
                  <a:lnTo>
                    <a:pt x="175" y="315"/>
                  </a:lnTo>
                  <a:lnTo>
                    <a:pt x="168" y="319"/>
                  </a:lnTo>
                  <a:lnTo>
                    <a:pt x="161" y="322"/>
                  </a:lnTo>
                  <a:lnTo>
                    <a:pt x="153" y="325"/>
                  </a:lnTo>
                  <a:lnTo>
                    <a:pt x="144" y="327"/>
                  </a:lnTo>
                  <a:lnTo>
                    <a:pt x="136" y="329"/>
                  </a:lnTo>
                  <a:lnTo>
                    <a:pt x="126" y="330"/>
                  </a:lnTo>
                  <a:lnTo>
                    <a:pt x="116" y="332"/>
                  </a:lnTo>
                  <a:lnTo>
                    <a:pt x="104" y="332"/>
                  </a:lnTo>
                  <a:lnTo>
                    <a:pt x="94" y="332"/>
                  </a:lnTo>
                  <a:lnTo>
                    <a:pt x="84" y="330"/>
                  </a:lnTo>
                  <a:lnTo>
                    <a:pt x="73" y="328"/>
                  </a:lnTo>
                  <a:lnTo>
                    <a:pt x="63" y="326"/>
                  </a:lnTo>
                  <a:lnTo>
                    <a:pt x="55" y="323"/>
                  </a:lnTo>
                  <a:lnTo>
                    <a:pt x="46" y="320"/>
                  </a:lnTo>
                  <a:lnTo>
                    <a:pt x="38" y="315"/>
                  </a:lnTo>
                  <a:lnTo>
                    <a:pt x="30" y="310"/>
                  </a:lnTo>
                  <a:lnTo>
                    <a:pt x="23" y="303"/>
                  </a:lnTo>
                  <a:lnTo>
                    <a:pt x="18" y="297"/>
                  </a:lnTo>
                  <a:lnTo>
                    <a:pt x="13" y="289"/>
                  </a:lnTo>
                  <a:lnTo>
                    <a:pt x="8" y="281"/>
                  </a:lnTo>
                  <a:lnTo>
                    <a:pt x="4" y="272"/>
                  </a:lnTo>
                  <a:lnTo>
                    <a:pt x="2" y="262"/>
                  </a:lnTo>
                  <a:lnTo>
                    <a:pt x="1" y="252"/>
                  </a:lnTo>
                  <a:lnTo>
                    <a:pt x="0" y="240"/>
                  </a:lnTo>
                  <a:lnTo>
                    <a:pt x="1" y="225"/>
                  </a:lnTo>
                  <a:lnTo>
                    <a:pt x="4" y="211"/>
                  </a:lnTo>
                  <a:lnTo>
                    <a:pt x="8" y="199"/>
                  </a:lnTo>
                  <a:lnTo>
                    <a:pt x="15" y="189"/>
                  </a:lnTo>
                  <a:lnTo>
                    <a:pt x="22" y="180"/>
                  </a:lnTo>
                  <a:lnTo>
                    <a:pt x="31" y="173"/>
                  </a:lnTo>
                  <a:lnTo>
                    <a:pt x="42" y="166"/>
                  </a:lnTo>
                  <a:lnTo>
                    <a:pt x="53" y="161"/>
                  </a:lnTo>
                  <a:lnTo>
                    <a:pt x="66" y="157"/>
                  </a:lnTo>
                  <a:lnTo>
                    <a:pt x="79" y="152"/>
                  </a:lnTo>
                  <a:lnTo>
                    <a:pt x="93" y="149"/>
                  </a:lnTo>
                  <a:lnTo>
                    <a:pt x="107" y="147"/>
                  </a:lnTo>
                  <a:lnTo>
                    <a:pt x="137" y="143"/>
                  </a:lnTo>
                  <a:lnTo>
                    <a:pt x="168" y="139"/>
                  </a:lnTo>
                  <a:lnTo>
                    <a:pt x="179" y="138"/>
                  </a:lnTo>
                  <a:lnTo>
                    <a:pt x="189" y="136"/>
                  </a:lnTo>
                  <a:lnTo>
                    <a:pt x="197" y="134"/>
                  </a:lnTo>
                  <a:lnTo>
                    <a:pt x="205" y="130"/>
                  </a:lnTo>
                  <a:lnTo>
                    <a:pt x="207" y="127"/>
                  </a:lnTo>
                  <a:lnTo>
                    <a:pt x="210" y="124"/>
                  </a:lnTo>
                  <a:lnTo>
                    <a:pt x="212" y="121"/>
                  </a:lnTo>
                  <a:lnTo>
                    <a:pt x="214" y="118"/>
                  </a:lnTo>
                  <a:lnTo>
                    <a:pt x="217" y="108"/>
                  </a:lnTo>
                  <a:lnTo>
                    <a:pt x="217" y="97"/>
                  </a:lnTo>
                  <a:lnTo>
                    <a:pt x="217" y="87"/>
                  </a:lnTo>
                  <a:lnTo>
                    <a:pt x="216" y="79"/>
                  </a:lnTo>
                  <a:lnTo>
                    <a:pt x="214" y="71"/>
                  </a:lnTo>
                  <a:lnTo>
                    <a:pt x="210" y="65"/>
                  </a:lnTo>
                  <a:lnTo>
                    <a:pt x="207" y="59"/>
                  </a:lnTo>
                  <a:lnTo>
                    <a:pt x="203" y="54"/>
                  </a:lnTo>
                  <a:lnTo>
                    <a:pt x="198" y="50"/>
                  </a:lnTo>
                  <a:lnTo>
                    <a:pt x="193" y="45"/>
                  </a:lnTo>
                  <a:lnTo>
                    <a:pt x="188" y="42"/>
                  </a:lnTo>
                  <a:lnTo>
                    <a:pt x="181" y="39"/>
                  </a:lnTo>
                  <a:lnTo>
                    <a:pt x="175" y="37"/>
                  </a:lnTo>
                  <a:lnTo>
                    <a:pt x="167" y="36"/>
                  </a:lnTo>
                  <a:lnTo>
                    <a:pt x="152" y="33"/>
                  </a:lnTo>
                  <a:lnTo>
                    <a:pt x="135" y="32"/>
                  </a:lnTo>
                  <a:lnTo>
                    <a:pt x="126" y="32"/>
                  </a:lnTo>
                  <a:lnTo>
                    <a:pt x="117" y="33"/>
                  </a:lnTo>
                  <a:lnTo>
                    <a:pt x="110" y="35"/>
                  </a:lnTo>
                  <a:lnTo>
                    <a:pt x="102" y="37"/>
                  </a:lnTo>
                  <a:lnTo>
                    <a:pt x="95" y="39"/>
                  </a:lnTo>
                  <a:lnTo>
                    <a:pt x="88" y="42"/>
                  </a:lnTo>
                  <a:lnTo>
                    <a:pt x="82" y="45"/>
                  </a:lnTo>
                  <a:lnTo>
                    <a:pt x="76" y="50"/>
                  </a:lnTo>
                  <a:lnTo>
                    <a:pt x="71" y="54"/>
                  </a:lnTo>
                  <a:lnTo>
                    <a:pt x="66" y="59"/>
                  </a:lnTo>
                  <a:lnTo>
                    <a:pt x="62" y="66"/>
                  </a:lnTo>
                  <a:lnTo>
                    <a:pt x="58" y="72"/>
                  </a:lnTo>
                  <a:lnTo>
                    <a:pt x="56" y="80"/>
                  </a:lnTo>
                  <a:lnTo>
                    <a:pt x="54" y="87"/>
                  </a:lnTo>
                  <a:lnTo>
                    <a:pt x="53" y="96"/>
                  </a:lnTo>
                  <a:lnTo>
                    <a:pt x="52" y="106"/>
                  </a:lnTo>
                  <a:lnTo>
                    <a:pt x="13" y="10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3082" name="Freeform 20"/>
            <p:cNvSpPr>
              <a:spLocks/>
            </p:cNvSpPr>
            <p:nvPr/>
          </p:nvSpPr>
          <p:spPr bwMode="auto">
            <a:xfrm>
              <a:off x="1902" y="2442"/>
              <a:ext cx="93" cy="105"/>
            </a:xfrm>
            <a:custGeom>
              <a:avLst/>
              <a:gdLst>
                <a:gd name="T0" fmla="*/ 0 w 278"/>
                <a:gd name="T1" fmla="*/ 0 h 313"/>
                <a:gd name="T2" fmla="*/ 0 w 278"/>
                <a:gd name="T3" fmla="*/ 0 h 313"/>
                <a:gd name="T4" fmla="*/ 0 w 278"/>
                <a:gd name="T5" fmla="*/ 0 h 313"/>
                <a:gd name="T6" fmla="*/ 0 w 278"/>
                <a:gd name="T7" fmla="*/ 0 h 313"/>
                <a:gd name="T8" fmla="*/ 0 w 278"/>
                <a:gd name="T9" fmla="*/ 0 h 313"/>
                <a:gd name="T10" fmla="*/ 0 w 278"/>
                <a:gd name="T11" fmla="*/ 0 h 313"/>
                <a:gd name="T12" fmla="*/ 0 w 278"/>
                <a:gd name="T13" fmla="*/ 0 h 313"/>
                <a:gd name="T14" fmla="*/ 0 w 278"/>
                <a:gd name="T15" fmla="*/ 0 h 313"/>
                <a:gd name="T16" fmla="*/ 0 w 278"/>
                <a:gd name="T17" fmla="*/ 0 h 31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78"/>
                <a:gd name="T28" fmla="*/ 0 h 313"/>
                <a:gd name="T29" fmla="*/ 278 w 278"/>
                <a:gd name="T30" fmla="*/ 313 h 31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78" h="313">
                  <a:moveTo>
                    <a:pt x="0" y="0"/>
                  </a:moveTo>
                  <a:lnTo>
                    <a:pt x="42" y="0"/>
                  </a:lnTo>
                  <a:lnTo>
                    <a:pt x="140" y="274"/>
                  </a:lnTo>
                  <a:lnTo>
                    <a:pt x="141" y="274"/>
                  </a:lnTo>
                  <a:lnTo>
                    <a:pt x="238" y="0"/>
                  </a:lnTo>
                  <a:lnTo>
                    <a:pt x="278" y="0"/>
                  </a:lnTo>
                  <a:lnTo>
                    <a:pt x="161" y="313"/>
                  </a:lnTo>
                  <a:lnTo>
                    <a:pt x="121" y="3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3083" name="Freeform 21"/>
            <p:cNvSpPr>
              <a:spLocks noEditPoints="1"/>
            </p:cNvSpPr>
            <p:nvPr/>
          </p:nvSpPr>
          <p:spPr bwMode="auto">
            <a:xfrm>
              <a:off x="2002" y="2439"/>
              <a:ext cx="99" cy="111"/>
            </a:xfrm>
            <a:custGeom>
              <a:avLst/>
              <a:gdLst>
                <a:gd name="T0" fmla="*/ 0 w 296"/>
                <a:gd name="T1" fmla="*/ 0 h 332"/>
                <a:gd name="T2" fmla="*/ 0 w 296"/>
                <a:gd name="T3" fmla="*/ 0 h 332"/>
                <a:gd name="T4" fmla="*/ 0 w 296"/>
                <a:gd name="T5" fmla="*/ 0 h 332"/>
                <a:gd name="T6" fmla="*/ 0 w 296"/>
                <a:gd name="T7" fmla="*/ 0 h 332"/>
                <a:gd name="T8" fmla="*/ 0 w 296"/>
                <a:gd name="T9" fmla="*/ 0 h 332"/>
                <a:gd name="T10" fmla="*/ 0 w 296"/>
                <a:gd name="T11" fmla="*/ 0 h 332"/>
                <a:gd name="T12" fmla="*/ 0 w 296"/>
                <a:gd name="T13" fmla="*/ 0 h 332"/>
                <a:gd name="T14" fmla="*/ 0 w 296"/>
                <a:gd name="T15" fmla="*/ 0 h 332"/>
                <a:gd name="T16" fmla="*/ 0 w 296"/>
                <a:gd name="T17" fmla="*/ 0 h 332"/>
                <a:gd name="T18" fmla="*/ 0 w 296"/>
                <a:gd name="T19" fmla="*/ 0 h 332"/>
                <a:gd name="T20" fmla="*/ 0 w 296"/>
                <a:gd name="T21" fmla="*/ 0 h 332"/>
                <a:gd name="T22" fmla="*/ 0 w 296"/>
                <a:gd name="T23" fmla="*/ 0 h 332"/>
                <a:gd name="T24" fmla="*/ 0 w 296"/>
                <a:gd name="T25" fmla="*/ 0 h 332"/>
                <a:gd name="T26" fmla="*/ 0 w 296"/>
                <a:gd name="T27" fmla="*/ 0 h 332"/>
                <a:gd name="T28" fmla="*/ 0 w 296"/>
                <a:gd name="T29" fmla="*/ 0 h 332"/>
                <a:gd name="T30" fmla="*/ 0 w 296"/>
                <a:gd name="T31" fmla="*/ 0 h 332"/>
                <a:gd name="T32" fmla="*/ 0 w 296"/>
                <a:gd name="T33" fmla="*/ 0 h 332"/>
                <a:gd name="T34" fmla="*/ 0 w 296"/>
                <a:gd name="T35" fmla="*/ 0 h 332"/>
                <a:gd name="T36" fmla="*/ 0 w 296"/>
                <a:gd name="T37" fmla="*/ 0 h 332"/>
                <a:gd name="T38" fmla="*/ 0 w 296"/>
                <a:gd name="T39" fmla="*/ 0 h 332"/>
                <a:gd name="T40" fmla="*/ 0 w 296"/>
                <a:gd name="T41" fmla="*/ 0 h 332"/>
                <a:gd name="T42" fmla="*/ 0 w 296"/>
                <a:gd name="T43" fmla="*/ 0 h 332"/>
                <a:gd name="T44" fmla="*/ 0 w 296"/>
                <a:gd name="T45" fmla="*/ 0 h 332"/>
                <a:gd name="T46" fmla="*/ 0 w 296"/>
                <a:gd name="T47" fmla="*/ 0 h 332"/>
                <a:gd name="T48" fmla="*/ 0 w 296"/>
                <a:gd name="T49" fmla="*/ 0 h 332"/>
                <a:gd name="T50" fmla="*/ 0 w 296"/>
                <a:gd name="T51" fmla="*/ 0 h 332"/>
                <a:gd name="T52" fmla="*/ 0 w 296"/>
                <a:gd name="T53" fmla="*/ 0 h 332"/>
                <a:gd name="T54" fmla="*/ 0 w 296"/>
                <a:gd name="T55" fmla="*/ 0 h 332"/>
                <a:gd name="T56" fmla="*/ 0 w 296"/>
                <a:gd name="T57" fmla="*/ 0 h 332"/>
                <a:gd name="T58" fmla="*/ 0 w 296"/>
                <a:gd name="T59" fmla="*/ 0 h 332"/>
                <a:gd name="T60" fmla="*/ 0 w 296"/>
                <a:gd name="T61" fmla="*/ 0 h 332"/>
                <a:gd name="T62" fmla="*/ 0 w 296"/>
                <a:gd name="T63" fmla="*/ 0 h 332"/>
                <a:gd name="T64" fmla="*/ 0 w 296"/>
                <a:gd name="T65" fmla="*/ 0 h 332"/>
                <a:gd name="T66" fmla="*/ 0 w 296"/>
                <a:gd name="T67" fmla="*/ 0 h 332"/>
                <a:gd name="T68" fmla="*/ 0 w 296"/>
                <a:gd name="T69" fmla="*/ 0 h 332"/>
                <a:gd name="T70" fmla="*/ 0 w 296"/>
                <a:gd name="T71" fmla="*/ 0 h 332"/>
                <a:gd name="T72" fmla="*/ 0 w 296"/>
                <a:gd name="T73" fmla="*/ 0 h 332"/>
                <a:gd name="T74" fmla="*/ 0 w 296"/>
                <a:gd name="T75" fmla="*/ 0 h 332"/>
                <a:gd name="T76" fmla="*/ 0 w 296"/>
                <a:gd name="T77" fmla="*/ 0 h 332"/>
                <a:gd name="T78" fmla="*/ 0 w 296"/>
                <a:gd name="T79" fmla="*/ 0 h 332"/>
                <a:gd name="T80" fmla="*/ 0 w 296"/>
                <a:gd name="T81" fmla="*/ 0 h 332"/>
                <a:gd name="T82" fmla="*/ 0 w 296"/>
                <a:gd name="T83" fmla="*/ 0 h 332"/>
                <a:gd name="T84" fmla="*/ 0 w 296"/>
                <a:gd name="T85" fmla="*/ 0 h 332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296"/>
                <a:gd name="T130" fmla="*/ 0 h 332"/>
                <a:gd name="T131" fmla="*/ 296 w 296"/>
                <a:gd name="T132" fmla="*/ 332 h 332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296" h="332">
                  <a:moveTo>
                    <a:pt x="38" y="166"/>
                  </a:moveTo>
                  <a:lnTo>
                    <a:pt x="39" y="178"/>
                  </a:lnTo>
                  <a:lnTo>
                    <a:pt x="40" y="191"/>
                  </a:lnTo>
                  <a:lnTo>
                    <a:pt x="42" y="203"/>
                  </a:lnTo>
                  <a:lnTo>
                    <a:pt x="45" y="215"/>
                  </a:lnTo>
                  <a:lnTo>
                    <a:pt x="49" y="227"/>
                  </a:lnTo>
                  <a:lnTo>
                    <a:pt x="54" y="238"/>
                  </a:lnTo>
                  <a:lnTo>
                    <a:pt x="59" y="248"/>
                  </a:lnTo>
                  <a:lnTo>
                    <a:pt x="66" y="258"/>
                  </a:lnTo>
                  <a:lnTo>
                    <a:pt x="73" y="267"/>
                  </a:lnTo>
                  <a:lnTo>
                    <a:pt x="81" y="274"/>
                  </a:lnTo>
                  <a:lnTo>
                    <a:pt x="90" y="282"/>
                  </a:lnTo>
                  <a:lnTo>
                    <a:pt x="100" y="288"/>
                  </a:lnTo>
                  <a:lnTo>
                    <a:pt x="111" y="293"/>
                  </a:lnTo>
                  <a:lnTo>
                    <a:pt x="122" y="297"/>
                  </a:lnTo>
                  <a:lnTo>
                    <a:pt x="135" y="299"/>
                  </a:lnTo>
                  <a:lnTo>
                    <a:pt x="148" y="299"/>
                  </a:lnTo>
                  <a:lnTo>
                    <a:pt x="161" y="299"/>
                  </a:lnTo>
                  <a:lnTo>
                    <a:pt x="174" y="297"/>
                  </a:lnTo>
                  <a:lnTo>
                    <a:pt x="185" y="293"/>
                  </a:lnTo>
                  <a:lnTo>
                    <a:pt x="195" y="288"/>
                  </a:lnTo>
                  <a:lnTo>
                    <a:pt x="205" y="282"/>
                  </a:lnTo>
                  <a:lnTo>
                    <a:pt x="215" y="274"/>
                  </a:lnTo>
                  <a:lnTo>
                    <a:pt x="222" y="267"/>
                  </a:lnTo>
                  <a:lnTo>
                    <a:pt x="230" y="258"/>
                  </a:lnTo>
                  <a:lnTo>
                    <a:pt x="236" y="248"/>
                  </a:lnTo>
                  <a:lnTo>
                    <a:pt x="242" y="238"/>
                  </a:lnTo>
                  <a:lnTo>
                    <a:pt x="247" y="227"/>
                  </a:lnTo>
                  <a:lnTo>
                    <a:pt x="251" y="215"/>
                  </a:lnTo>
                  <a:lnTo>
                    <a:pt x="254" y="203"/>
                  </a:lnTo>
                  <a:lnTo>
                    <a:pt x="256" y="191"/>
                  </a:lnTo>
                  <a:lnTo>
                    <a:pt x="257" y="178"/>
                  </a:lnTo>
                  <a:lnTo>
                    <a:pt x="258" y="166"/>
                  </a:lnTo>
                  <a:lnTo>
                    <a:pt x="257" y="153"/>
                  </a:lnTo>
                  <a:lnTo>
                    <a:pt x="256" y="141"/>
                  </a:lnTo>
                  <a:lnTo>
                    <a:pt x="254" y="130"/>
                  </a:lnTo>
                  <a:lnTo>
                    <a:pt x="251" y="118"/>
                  </a:lnTo>
                  <a:lnTo>
                    <a:pt x="247" y="106"/>
                  </a:lnTo>
                  <a:lnTo>
                    <a:pt x="242" y="95"/>
                  </a:lnTo>
                  <a:lnTo>
                    <a:pt x="236" y="84"/>
                  </a:lnTo>
                  <a:lnTo>
                    <a:pt x="230" y="75"/>
                  </a:lnTo>
                  <a:lnTo>
                    <a:pt x="222" y="66"/>
                  </a:lnTo>
                  <a:lnTo>
                    <a:pt x="215" y="57"/>
                  </a:lnTo>
                  <a:lnTo>
                    <a:pt x="205" y="50"/>
                  </a:lnTo>
                  <a:lnTo>
                    <a:pt x="195" y="44"/>
                  </a:lnTo>
                  <a:lnTo>
                    <a:pt x="185" y="39"/>
                  </a:lnTo>
                  <a:lnTo>
                    <a:pt x="174" y="36"/>
                  </a:lnTo>
                  <a:lnTo>
                    <a:pt x="161" y="33"/>
                  </a:lnTo>
                  <a:lnTo>
                    <a:pt x="148" y="32"/>
                  </a:lnTo>
                  <a:lnTo>
                    <a:pt x="135" y="33"/>
                  </a:lnTo>
                  <a:lnTo>
                    <a:pt x="122" y="36"/>
                  </a:lnTo>
                  <a:lnTo>
                    <a:pt x="111" y="39"/>
                  </a:lnTo>
                  <a:lnTo>
                    <a:pt x="100" y="44"/>
                  </a:lnTo>
                  <a:lnTo>
                    <a:pt x="90" y="50"/>
                  </a:lnTo>
                  <a:lnTo>
                    <a:pt x="81" y="57"/>
                  </a:lnTo>
                  <a:lnTo>
                    <a:pt x="73" y="66"/>
                  </a:lnTo>
                  <a:lnTo>
                    <a:pt x="66" y="75"/>
                  </a:lnTo>
                  <a:lnTo>
                    <a:pt x="59" y="84"/>
                  </a:lnTo>
                  <a:lnTo>
                    <a:pt x="54" y="95"/>
                  </a:lnTo>
                  <a:lnTo>
                    <a:pt x="49" y="106"/>
                  </a:lnTo>
                  <a:lnTo>
                    <a:pt x="45" y="118"/>
                  </a:lnTo>
                  <a:lnTo>
                    <a:pt x="42" y="130"/>
                  </a:lnTo>
                  <a:lnTo>
                    <a:pt x="40" y="141"/>
                  </a:lnTo>
                  <a:lnTo>
                    <a:pt x="39" y="153"/>
                  </a:lnTo>
                  <a:lnTo>
                    <a:pt x="38" y="166"/>
                  </a:lnTo>
                  <a:close/>
                  <a:moveTo>
                    <a:pt x="296" y="166"/>
                  </a:moveTo>
                  <a:lnTo>
                    <a:pt x="296" y="183"/>
                  </a:lnTo>
                  <a:lnTo>
                    <a:pt x="294" y="199"/>
                  </a:lnTo>
                  <a:lnTo>
                    <a:pt x="290" y="215"/>
                  </a:lnTo>
                  <a:lnTo>
                    <a:pt x="286" y="230"/>
                  </a:lnTo>
                  <a:lnTo>
                    <a:pt x="281" y="244"/>
                  </a:lnTo>
                  <a:lnTo>
                    <a:pt x="274" y="258"/>
                  </a:lnTo>
                  <a:lnTo>
                    <a:pt x="267" y="271"/>
                  </a:lnTo>
                  <a:lnTo>
                    <a:pt x="258" y="283"/>
                  </a:lnTo>
                  <a:lnTo>
                    <a:pt x="247" y="294"/>
                  </a:lnTo>
                  <a:lnTo>
                    <a:pt x="236" y="303"/>
                  </a:lnTo>
                  <a:lnTo>
                    <a:pt x="225" y="311"/>
                  </a:lnTo>
                  <a:lnTo>
                    <a:pt x="212" y="319"/>
                  </a:lnTo>
                  <a:lnTo>
                    <a:pt x="197" y="324"/>
                  </a:lnTo>
                  <a:lnTo>
                    <a:pt x="181" y="328"/>
                  </a:lnTo>
                  <a:lnTo>
                    <a:pt x="165" y="330"/>
                  </a:lnTo>
                  <a:lnTo>
                    <a:pt x="148" y="332"/>
                  </a:lnTo>
                  <a:lnTo>
                    <a:pt x="131" y="330"/>
                  </a:lnTo>
                  <a:lnTo>
                    <a:pt x="114" y="328"/>
                  </a:lnTo>
                  <a:lnTo>
                    <a:pt x="99" y="324"/>
                  </a:lnTo>
                  <a:lnTo>
                    <a:pt x="84" y="319"/>
                  </a:lnTo>
                  <a:lnTo>
                    <a:pt x="71" y="311"/>
                  </a:lnTo>
                  <a:lnTo>
                    <a:pt x="59" y="303"/>
                  </a:lnTo>
                  <a:lnTo>
                    <a:pt x="49" y="294"/>
                  </a:lnTo>
                  <a:lnTo>
                    <a:pt x="38" y="283"/>
                  </a:lnTo>
                  <a:lnTo>
                    <a:pt x="29" y="271"/>
                  </a:lnTo>
                  <a:lnTo>
                    <a:pt x="22" y="258"/>
                  </a:lnTo>
                  <a:lnTo>
                    <a:pt x="15" y="244"/>
                  </a:lnTo>
                  <a:lnTo>
                    <a:pt x="10" y="230"/>
                  </a:lnTo>
                  <a:lnTo>
                    <a:pt x="5" y="215"/>
                  </a:lnTo>
                  <a:lnTo>
                    <a:pt x="2" y="199"/>
                  </a:lnTo>
                  <a:lnTo>
                    <a:pt x="0" y="183"/>
                  </a:lnTo>
                  <a:lnTo>
                    <a:pt x="0" y="166"/>
                  </a:lnTo>
                  <a:lnTo>
                    <a:pt x="0" y="149"/>
                  </a:lnTo>
                  <a:lnTo>
                    <a:pt x="2" y="133"/>
                  </a:lnTo>
                  <a:lnTo>
                    <a:pt x="5" y="118"/>
                  </a:lnTo>
                  <a:lnTo>
                    <a:pt x="10" y="103"/>
                  </a:lnTo>
                  <a:lnTo>
                    <a:pt x="15" y="87"/>
                  </a:lnTo>
                  <a:lnTo>
                    <a:pt x="22" y="75"/>
                  </a:lnTo>
                  <a:lnTo>
                    <a:pt x="29" y="62"/>
                  </a:lnTo>
                  <a:lnTo>
                    <a:pt x="38" y="50"/>
                  </a:lnTo>
                  <a:lnTo>
                    <a:pt x="49" y="39"/>
                  </a:lnTo>
                  <a:lnTo>
                    <a:pt x="59" y="29"/>
                  </a:lnTo>
                  <a:lnTo>
                    <a:pt x="71" y="21"/>
                  </a:lnTo>
                  <a:lnTo>
                    <a:pt x="84" y="14"/>
                  </a:lnTo>
                  <a:lnTo>
                    <a:pt x="99" y="8"/>
                  </a:lnTo>
                  <a:lnTo>
                    <a:pt x="114" y="3"/>
                  </a:lnTo>
                  <a:lnTo>
                    <a:pt x="131" y="1"/>
                  </a:lnTo>
                  <a:lnTo>
                    <a:pt x="148" y="0"/>
                  </a:lnTo>
                  <a:lnTo>
                    <a:pt x="165" y="1"/>
                  </a:lnTo>
                  <a:lnTo>
                    <a:pt x="181" y="3"/>
                  </a:lnTo>
                  <a:lnTo>
                    <a:pt x="197" y="8"/>
                  </a:lnTo>
                  <a:lnTo>
                    <a:pt x="212" y="14"/>
                  </a:lnTo>
                  <a:lnTo>
                    <a:pt x="225" y="21"/>
                  </a:lnTo>
                  <a:lnTo>
                    <a:pt x="236" y="29"/>
                  </a:lnTo>
                  <a:lnTo>
                    <a:pt x="247" y="39"/>
                  </a:lnTo>
                  <a:lnTo>
                    <a:pt x="258" y="50"/>
                  </a:lnTo>
                  <a:lnTo>
                    <a:pt x="267" y="62"/>
                  </a:lnTo>
                  <a:lnTo>
                    <a:pt x="274" y="75"/>
                  </a:lnTo>
                  <a:lnTo>
                    <a:pt x="281" y="87"/>
                  </a:lnTo>
                  <a:lnTo>
                    <a:pt x="286" y="103"/>
                  </a:lnTo>
                  <a:lnTo>
                    <a:pt x="290" y="118"/>
                  </a:lnTo>
                  <a:lnTo>
                    <a:pt x="294" y="133"/>
                  </a:lnTo>
                  <a:lnTo>
                    <a:pt x="296" y="149"/>
                  </a:lnTo>
                  <a:lnTo>
                    <a:pt x="296" y="16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3084" name="Freeform 22"/>
            <p:cNvSpPr>
              <a:spLocks noEditPoints="1"/>
            </p:cNvSpPr>
            <p:nvPr/>
          </p:nvSpPr>
          <p:spPr bwMode="auto">
            <a:xfrm>
              <a:off x="2115" y="2402"/>
              <a:ext cx="97" cy="148"/>
            </a:xfrm>
            <a:custGeom>
              <a:avLst/>
              <a:gdLst>
                <a:gd name="T0" fmla="*/ 0 w 290"/>
                <a:gd name="T1" fmla="*/ 0 h 443"/>
                <a:gd name="T2" fmla="*/ 0 w 290"/>
                <a:gd name="T3" fmla="*/ 0 h 443"/>
                <a:gd name="T4" fmla="*/ 0 w 290"/>
                <a:gd name="T5" fmla="*/ 0 h 443"/>
                <a:gd name="T6" fmla="*/ 0 w 290"/>
                <a:gd name="T7" fmla="*/ 0 h 443"/>
                <a:gd name="T8" fmla="*/ 0 w 290"/>
                <a:gd name="T9" fmla="*/ 0 h 443"/>
                <a:gd name="T10" fmla="*/ 0 w 290"/>
                <a:gd name="T11" fmla="*/ 0 h 443"/>
                <a:gd name="T12" fmla="*/ 0 w 290"/>
                <a:gd name="T13" fmla="*/ 0 h 443"/>
                <a:gd name="T14" fmla="*/ 0 w 290"/>
                <a:gd name="T15" fmla="*/ 0 h 443"/>
                <a:gd name="T16" fmla="*/ 0 w 290"/>
                <a:gd name="T17" fmla="*/ 0 h 443"/>
                <a:gd name="T18" fmla="*/ 0 w 290"/>
                <a:gd name="T19" fmla="*/ 0 h 443"/>
                <a:gd name="T20" fmla="*/ 0 w 290"/>
                <a:gd name="T21" fmla="*/ 0 h 443"/>
                <a:gd name="T22" fmla="*/ 0 w 290"/>
                <a:gd name="T23" fmla="*/ 0 h 443"/>
                <a:gd name="T24" fmla="*/ 0 w 290"/>
                <a:gd name="T25" fmla="*/ 0 h 443"/>
                <a:gd name="T26" fmla="*/ 0 w 290"/>
                <a:gd name="T27" fmla="*/ 0 h 443"/>
                <a:gd name="T28" fmla="*/ 0 w 290"/>
                <a:gd name="T29" fmla="*/ 0 h 443"/>
                <a:gd name="T30" fmla="*/ 0 w 290"/>
                <a:gd name="T31" fmla="*/ 0 h 443"/>
                <a:gd name="T32" fmla="*/ 0 w 290"/>
                <a:gd name="T33" fmla="*/ 0 h 443"/>
                <a:gd name="T34" fmla="*/ 0 w 290"/>
                <a:gd name="T35" fmla="*/ 0 h 443"/>
                <a:gd name="T36" fmla="*/ 0 w 290"/>
                <a:gd name="T37" fmla="*/ 0 h 443"/>
                <a:gd name="T38" fmla="*/ 0 w 290"/>
                <a:gd name="T39" fmla="*/ 0 h 443"/>
                <a:gd name="T40" fmla="*/ 0 w 290"/>
                <a:gd name="T41" fmla="*/ 0 h 443"/>
                <a:gd name="T42" fmla="*/ 0 w 290"/>
                <a:gd name="T43" fmla="*/ 0 h 443"/>
                <a:gd name="T44" fmla="*/ 0 w 290"/>
                <a:gd name="T45" fmla="*/ 0 h 443"/>
                <a:gd name="T46" fmla="*/ 0 w 290"/>
                <a:gd name="T47" fmla="*/ 0 h 443"/>
                <a:gd name="T48" fmla="*/ 0 w 290"/>
                <a:gd name="T49" fmla="*/ 0 h 443"/>
                <a:gd name="T50" fmla="*/ 0 w 290"/>
                <a:gd name="T51" fmla="*/ 0 h 443"/>
                <a:gd name="T52" fmla="*/ 0 w 290"/>
                <a:gd name="T53" fmla="*/ 0 h 443"/>
                <a:gd name="T54" fmla="*/ 0 w 290"/>
                <a:gd name="T55" fmla="*/ 0 h 443"/>
                <a:gd name="T56" fmla="*/ 0 w 290"/>
                <a:gd name="T57" fmla="*/ 0 h 443"/>
                <a:gd name="T58" fmla="*/ 0 w 290"/>
                <a:gd name="T59" fmla="*/ 0 h 443"/>
                <a:gd name="T60" fmla="*/ 0 w 290"/>
                <a:gd name="T61" fmla="*/ 0 h 443"/>
                <a:gd name="T62" fmla="*/ 0 w 290"/>
                <a:gd name="T63" fmla="*/ 0 h 443"/>
                <a:gd name="T64" fmla="*/ 0 w 290"/>
                <a:gd name="T65" fmla="*/ 0 h 443"/>
                <a:gd name="T66" fmla="*/ 0 w 290"/>
                <a:gd name="T67" fmla="*/ 0 h 443"/>
                <a:gd name="T68" fmla="*/ 0 w 290"/>
                <a:gd name="T69" fmla="*/ 0 h 443"/>
                <a:gd name="T70" fmla="*/ 0 w 290"/>
                <a:gd name="T71" fmla="*/ 0 h 443"/>
                <a:gd name="T72" fmla="*/ 0 w 290"/>
                <a:gd name="T73" fmla="*/ 0 h 443"/>
                <a:gd name="T74" fmla="*/ 0 w 290"/>
                <a:gd name="T75" fmla="*/ 0 h 443"/>
                <a:gd name="T76" fmla="*/ 0 w 290"/>
                <a:gd name="T77" fmla="*/ 0 h 443"/>
                <a:gd name="T78" fmla="*/ 0 w 290"/>
                <a:gd name="T79" fmla="*/ 0 h 443"/>
                <a:gd name="T80" fmla="*/ 0 w 290"/>
                <a:gd name="T81" fmla="*/ 0 h 443"/>
                <a:gd name="T82" fmla="*/ 0 w 290"/>
                <a:gd name="T83" fmla="*/ 0 h 443"/>
                <a:gd name="T84" fmla="*/ 0 w 290"/>
                <a:gd name="T85" fmla="*/ 0 h 443"/>
                <a:gd name="T86" fmla="*/ 0 w 290"/>
                <a:gd name="T87" fmla="*/ 0 h 443"/>
                <a:gd name="T88" fmla="*/ 0 w 290"/>
                <a:gd name="T89" fmla="*/ 0 h 443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290"/>
                <a:gd name="T136" fmla="*/ 0 h 443"/>
                <a:gd name="T137" fmla="*/ 290 w 290"/>
                <a:gd name="T138" fmla="*/ 443 h 443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290" h="443">
                  <a:moveTo>
                    <a:pt x="142" y="410"/>
                  </a:moveTo>
                  <a:lnTo>
                    <a:pt x="156" y="410"/>
                  </a:lnTo>
                  <a:lnTo>
                    <a:pt x="170" y="408"/>
                  </a:lnTo>
                  <a:lnTo>
                    <a:pt x="182" y="404"/>
                  </a:lnTo>
                  <a:lnTo>
                    <a:pt x="192" y="399"/>
                  </a:lnTo>
                  <a:lnTo>
                    <a:pt x="203" y="393"/>
                  </a:lnTo>
                  <a:lnTo>
                    <a:pt x="212" y="385"/>
                  </a:lnTo>
                  <a:lnTo>
                    <a:pt x="219" y="378"/>
                  </a:lnTo>
                  <a:lnTo>
                    <a:pt x="227" y="368"/>
                  </a:lnTo>
                  <a:lnTo>
                    <a:pt x="232" y="358"/>
                  </a:lnTo>
                  <a:lnTo>
                    <a:pt x="238" y="348"/>
                  </a:lnTo>
                  <a:lnTo>
                    <a:pt x="242" y="337"/>
                  </a:lnTo>
                  <a:lnTo>
                    <a:pt x="245" y="325"/>
                  </a:lnTo>
                  <a:lnTo>
                    <a:pt x="248" y="314"/>
                  </a:lnTo>
                  <a:lnTo>
                    <a:pt x="250" y="301"/>
                  </a:lnTo>
                  <a:lnTo>
                    <a:pt x="251" y="289"/>
                  </a:lnTo>
                  <a:lnTo>
                    <a:pt x="252" y="277"/>
                  </a:lnTo>
                  <a:lnTo>
                    <a:pt x="251" y="264"/>
                  </a:lnTo>
                  <a:lnTo>
                    <a:pt x="250" y="252"/>
                  </a:lnTo>
                  <a:lnTo>
                    <a:pt x="248" y="241"/>
                  </a:lnTo>
                  <a:lnTo>
                    <a:pt x="245" y="229"/>
                  </a:lnTo>
                  <a:lnTo>
                    <a:pt x="242" y="217"/>
                  </a:lnTo>
                  <a:lnTo>
                    <a:pt x="238" y="206"/>
                  </a:lnTo>
                  <a:lnTo>
                    <a:pt x="232" y="195"/>
                  </a:lnTo>
                  <a:lnTo>
                    <a:pt x="227" y="186"/>
                  </a:lnTo>
                  <a:lnTo>
                    <a:pt x="219" y="177"/>
                  </a:lnTo>
                  <a:lnTo>
                    <a:pt x="212" y="168"/>
                  </a:lnTo>
                  <a:lnTo>
                    <a:pt x="203" y="162"/>
                  </a:lnTo>
                  <a:lnTo>
                    <a:pt x="192" y="155"/>
                  </a:lnTo>
                  <a:lnTo>
                    <a:pt x="182" y="150"/>
                  </a:lnTo>
                  <a:lnTo>
                    <a:pt x="170" y="147"/>
                  </a:lnTo>
                  <a:lnTo>
                    <a:pt x="156" y="144"/>
                  </a:lnTo>
                  <a:lnTo>
                    <a:pt x="142" y="143"/>
                  </a:lnTo>
                  <a:lnTo>
                    <a:pt x="129" y="144"/>
                  </a:lnTo>
                  <a:lnTo>
                    <a:pt x="116" y="147"/>
                  </a:lnTo>
                  <a:lnTo>
                    <a:pt x="105" y="150"/>
                  </a:lnTo>
                  <a:lnTo>
                    <a:pt x="95" y="155"/>
                  </a:lnTo>
                  <a:lnTo>
                    <a:pt x="85" y="162"/>
                  </a:lnTo>
                  <a:lnTo>
                    <a:pt x="77" y="168"/>
                  </a:lnTo>
                  <a:lnTo>
                    <a:pt x="69" y="177"/>
                  </a:lnTo>
                  <a:lnTo>
                    <a:pt x="63" y="186"/>
                  </a:lnTo>
                  <a:lnTo>
                    <a:pt x="57" y="195"/>
                  </a:lnTo>
                  <a:lnTo>
                    <a:pt x="52" y="206"/>
                  </a:lnTo>
                  <a:lnTo>
                    <a:pt x="48" y="217"/>
                  </a:lnTo>
                  <a:lnTo>
                    <a:pt x="44" y="229"/>
                  </a:lnTo>
                  <a:lnTo>
                    <a:pt x="42" y="241"/>
                  </a:lnTo>
                  <a:lnTo>
                    <a:pt x="40" y="252"/>
                  </a:lnTo>
                  <a:lnTo>
                    <a:pt x="39" y="264"/>
                  </a:lnTo>
                  <a:lnTo>
                    <a:pt x="39" y="277"/>
                  </a:lnTo>
                  <a:lnTo>
                    <a:pt x="39" y="289"/>
                  </a:lnTo>
                  <a:lnTo>
                    <a:pt x="40" y="301"/>
                  </a:lnTo>
                  <a:lnTo>
                    <a:pt x="42" y="314"/>
                  </a:lnTo>
                  <a:lnTo>
                    <a:pt x="44" y="325"/>
                  </a:lnTo>
                  <a:lnTo>
                    <a:pt x="48" y="337"/>
                  </a:lnTo>
                  <a:lnTo>
                    <a:pt x="52" y="348"/>
                  </a:lnTo>
                  <a:lnTo>
                    <a:pt x="57" y="358"/>
                  </a:lnTo>
                  <a:lnTo>
                    <a:pt x="63" y="368"/>
                  </a:lnTo>
                  <a:lnTo>
                    <a:pt x="69" y="378"/>
                  </a:lnTo>
                  <a:lnTo>
                    <a:pt x="77" y="385"/>
                  </a:lnTo>
                  <a:lnTo>
                    <a:pt x="85" y="393"/>
                  </a:lnTo>
                  <a:lnTo>
                    <a:pt x="95" y="399"/>
                  </a:lnTo>
                  <a:lnTo>
                    <a:pt x="105" y="404"/>
                  </a:lnTo>
                  <a:lnTo>
                    <a:pt x="116" y="408"/>
                  </a:lnTo>
                  <a:lnTo>
                    <a:pt x="129" y="410"/>
                  </a:lnTo>
                  <a:lnTo>
                    <a:pt x="142" y="410"/>
                  </a:lnTo>
                  <a:close/>
                  <a:moveTo>
                    <a:pt x="290" y="434"/>
                  </a:moveTo>
                  <a:lnTo>
                    <a:pt x="254" y="434"/>
                  </a:lnTo>
                  <a:lnTo>
                    <a:pt x="254" y="375"/>
                  </a:lnTo>
                  <a:lnTo>
                    <a:pt x="253" y="375"/>
                  </a:lnTo>
                  <a:lnTo>
                    <a:pt x="250" y="382"/>
                  </a:lnTo>
                  <a:lnTo>
                    <a:pt x="245" y="389"/>
                  </a:lnTo>
                  <a:lnTo>
                    <a:pt x="241" y="396"/>
                  </a:lnTo>
                  <a:lnTo>
                    <a:pt x="236" y="403"/>
                  </a:lnTo>
                  <a:lnTo>
                    <a:pt x="229" y="408"/>
                  </a:lnTo>
                  <a:lnTo>
                    <a:pt x="223" y="414"/>
                  </a:lnTo>
                  <a:lnTo>
                    <a:pt x="216" y="419"/>
                  </a:lnTo>
                  <a:lnTo>
                    <a:pt x="209" y="424"/>
                  </a:lnTo>
                  <a:lnTo>
                    <a:pt x="201" y="429"/>
                  </a:lnTo>
                  <a:lnTo>
                    <a:pt x="192" y="432"/>
                  </a:lnTo>
                  <a:lnTo>
                    <a:pt x="184" y="435"/>
                  </a:lnTo>
                  <a:lnTo>
                    <a:pt x="176" y="438"/>
                  </a:lnTo>
                  <a:lnTo>
                    <a:pt x="167" y="440"/>
                  </a:lnTo>
                  <a:lnTo>
                    <a:pt x="159" y="441"/>
                  </a:lnTo>
                  <a:lnTo>
                    <a:pt x="150" y="443"/>
                  </a:lnTo>
                  <a:lnTo>
                    <a:pt x="142" y="443"/>
                  </a:lnTo>
                  <a:lnTo>
                    <a:pt x="124" y="441"/>
                  </a:lnTo>
                  <a:lnTo>
                    <a:pt x="108" y="439"/>
                  </a:lnTo>
                  <a:lnTo>
                    <a:pt x="93" y="435"/>
                  </a:lnTo>
                  <a:lnTo>
                    <a:pt x="79" y="430"/>
                  </a:lnTo>
                  <a:lnTo>
                    <a:pt x="66" y="422"/>
                  </a:lnTo>
                  <a:lnTo>
                    <a:pt x="55" y="413"/>
                  </a:lnTo>
                  <a:lnTo>
                    <a:pt x="44" y="404"/>
                  </a:lnTo>
                  <a:lnTo>
                    <a:pt x="36" y="393"/>
                  </a:lnTo>
                  <a:lnTo>
                    <a:pt x="27" y="382"/>
                  </a:lnTo>
                  <a:lnTo>
                    <a:pt x="20" y="369"/>
                  </a:lnTo>
                  <a:lnTo>
                    <a:pt x="14" y="355"/>
                  </a:lnTo>
                  <a:lnTo>
                    <a:pt x="9" y="341"/>
                  </a:lnTo>
                  <a:lnTo>
                    <a:pt x="5" y="326"/>
                  </a:lnTo>
                  <a:lnTo>
                    <a:pt x="2" y="310"/>
                  </a:lnTo>
                  <a:lnTo>
                    <a:pt x="1" y="294"/>
                  </a:lnTo>
                  <a:lnTo>
                    <a:pt x="0" y="277"/>
                  </a:lnTo>
                  <a:lnTo>
                    <a:pt x="1" y="260"/>
                  </a:lnTo>
                  <a:lnTo>
                    <a:pt x="2" y="244"/>
                  </a:lnTo>
                  <a:lnTo>
                    <a:pt x="5" y="229"/>
                  </a:lnTo>
                  <a:lnTo>
                    <a:pt x="9" y="214"/>
                  </a:lnTo>
                  <a:lnTo>
                    <a:pt x="14" y="200"/>
                  </a:lnTo>
                  <a:lnTo>
                    <a:pt x="20" y="186"/>
                  </a:lnTo>
                  <a:lnTo>
                    <a:pt x="27" y="173"/>
                  </a:lnTo>
                  <a:lnTo>
                    <a:pt x="36" y="161"/>
                  </a:lnTo>
                  <a:lnTo>
                    <a:pt x="44" y="150"/>
                  </a:lnTo>
                  <a:lnTo>
                    <a:pt x="55" y="140"/>
                  </a:lnTo>
                  <a:lnTo>
                    <a:pt x="66" y="132"/>
                  </a:lnTo>
                  <a:lnTo>
                    <a:pt x="79" y="125"/>
                  </a:lnTo>
                  <a:lnTo>
                    <a:pt x="93" y="119"/>
                  </a:lnTo>
                  <a:lnTo>
                    <a:pt x="108" y="114"/>
                  </a:lnTo>
                  <a:lnTo>
                    <a:pt x="124" y="112"/>
                  </a:lnTo>
                  <a:lnTo>
                    <a:pt x="142" y="111"/>
                  </a:lnTo>
                  <a:lnTo>
                    <a:pt x="150" y="111"/>
                  </a:lnTo>
                  <a:lnTo>
                    <a:pt x="159" y="112"/>
                  </a:lnTo>
                  <a:lnTo>
                    <a:pt x="167" y="114"/>
                  </a:lnTo>
                  <a:lnTo>
                    <a:pt x="176" y="115"/>
                  </a:lnTo>
                  <a:lnTo>
                    <a:pt x="184" y="119"/>
                  </a:lnTo>
                  <a:lnTo>
                    <a:pt x="192" y="121"/>
                  </a:lnTo>
                  <a:lnTo>
                    <a:pt x="200" y="125"/>
                  </a:lnTo>
                  <a:lnTo>
                    <a:pt x="207" y="128"/>
                  </a:lnTo>
                  <a:lnTo>
                    <a:pt x="214" y="134"/>
                  </a:lnTo>
                  <a:lnTo>
                    <a:pt x="220" y="138"/>
                  </a:lnTo>
                  <a:lnTo>
                    <a:pt x="227" y="144"/>
                  </a:lnTo>
                  <a:lnTo>
                    <a:pt x="233" y="150"/>
                  </a:lnTo>
                  <a:lnTo>
                    <a:pt x="238" y="157"/>
                  </a:lnTo>
                  <a:lnTo>
                    <a:pt x="243" y="164"/>
                  </a:lnTo>
                  <a:lnTo>
                    <a:pt x="246" y="171"/>
                  </a:lnTo>
                  <a:lnTo>
                    <a:pt x="250" y="180"/>
                  </a:lnTo>
                  <a:lnTo>
                    <a:pt x="252" y="180"/>
                  </a:lnTo>
                  <a:lnTo>
                    <a:pt x="252" y="0"/>
                  </a:lnTo>
                  <a:lnTo>
                    <a:pt x="290" y="0"/>
                  </a:lnTo>
                  <a:lnTo>
                    <a:pt x="290" y="43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3085" name="Freeform 23"/>
            <p:cNvSpPr>
              <a:spLocks noEditPoints="1"/>
            </p:cNvSpPr>
            <p:nvPr/>
          </p:nvSpPr>
          <p:spPr bwMode="auto">
            <a:xfrm>
              <a:off x="2295" y="2402"/>
              <a:ext cx="114" cy="145"/>
            </a:xfrm>
            <a:custGeom>
              <a:avLst/>
              <a:gdLst>
                <a:gd name="T0" fmla="*/ 0 w 342"/>
                <a:gd name="T1" fmla="*/ 0 h 434"/>
                <a:gd name="T2" fmla="*/ 0 w 342"/>
                <a:gd name="T3" fmla="*/ 0 h 434"/>
                <a:gd name="T4" fmla="*/ 0 w 342"/>
                <a:gd name="T5" fmla="*/ 0 h 434"/>
                <a:gd name="T6" fmla="*/ 0 w 342"/>
                <a:gd name="T7" fmla="*/ 0 h 434"/>
                <a:gd name="T8" fmla="*/ 0 w 342"/>
                <a:gd name="T9" fmla="*/ 0 h 434"/>
                <a:gd name="T10" fmla="*/ 0 w 342"/>
                <a:gd name="T11" fmla="*/ 0 h 434"/>
                <a:gd name="T12" fmla="*/ 0 w 342"/>
                <a:gd name="T13" fmla="*/ 0 h 434"/>
                <a:gd name="T14" fmla="*/ 0 w 342"/>
                <a:gd name="T15" fmla="*/ 0 h 434"/>
                <a:gd name="T16" fmla="*/ 0 w 342"/>
                <a:gd name="T17" fmla="*/ 0 h 434"/>
                <a:gd name="T18" fmla="*/ 0 w 342"/>
                <a:gd name="T19" fmla="*/ 0 h 434"/>
                <a:gd name="T20" fmla="*/ 0 w 342"/>
                <a:gd name="T21" fmla="*/ 0 h 434"/>
                <a:gd name="T22" fmla="*/ 0 w 342"/>
                <a:gd name="T23" fmla="*/ 0 h 434"/>
                <a:gd name="T24" fmla="*/ 0 w 342"/>
                <a:gd name="T25" fmla="*/ 0 h 434"/>
                <a:gd name="T26" fmla="*/ 0 w 342"/>
                <a:gd name="T27" fmla="*/ 0 h 434"/>
                <a:gd name="T28" fmla="*/ 0 w 342"/>
                <a:gd name="T29" fmla="*/ 0 h 434"/>
                <a:gd name="T30" fmla="*/ 0 w 342"/>
                <a:gd name="T31" fmla="*/ 0 h 434"/>
                <a:gd name="T32" fmla="*/ 0 w 342"/>
                <a:gd name="T33" fmla="*/ 0 h 434"/>
                <a:gd name="T34" fmla="*/ 0 w 342"/>
                <a:gd name="T35" fmla="*/ 0 h 434"/>
                <a:gd name="T36" fmla="*/ 0 w 342"/>
                <a:gd name="T37" fmla="*/ 0 h 434"/>
                <a:gd name="T38" fmla="*/ 0 w 342"/>
                <a:gd name="T39" fmla="*/ 0 h 434"/>
                <a:gd name="T40" fmla="*/ 0 w 342"/>
                <a:gd name="T41" fmla="*/ 0 h 434"/>
                <a:gd name="T42" fmla="*/ 0 w 342"/>
                <a:gd name="T43" fmla="*/ 0 h 434"/>
                <a:gd name="T44" fmla="*/ 0 w 342"/>
                <a:gd name="T45" fmla="*/ 0 h 434"/>
                <a:gd name="T46" fmla="*/ 0 w 342"/>
                <a:gd name="T47" fmla="*/ 0 h 434"/>
                <a:gd name="T48" fmla="*/ 0 w 342"/>
                <a:gd name="T49" fmla="*/ 0 h 434"/>
                <a:gd name="T50" fmla="*/ 0 w 342"/>
                <a:gd name="T51" fmla="*/ 0 h 434"/>
                <a:gd name="T52" fmla="*/ 0 w 342"/>
                <a:gd name="T53" fmla="*/ 0 h 434"/>
                <a:gd name="T54" fmla="*/ 0 w 342"/>
                <a:gd name="T55" fmla="*/ 0 h 434"/>
                <a:gd name="T56" fmla="*/ 0 w 342"/>
                <a:gd name="T57" fmla="*/ 0 h 434"/>
                <a:gd name="T58" fmla="*/ 0 w 342"/>
                <a:gd name="T59" fmla="*/ 0 h 434"/>
                <a:gd name="T60" fmla="*/ 0 w 342"/>
                <a:gd name="T61" fmla="*/ 0 h 434"/>
                <a:gd name="T62" fmla="*/ 0 w 342"/>
                <a:gd name="T63" fmla="*/ 0 h 434"/>
                <a:gd name="T64" fmla="*/ 0 w 342"/>
                <a:gd name="T65" fmla="*/ 0 h 434"/>
                <a:gd name="T66" fmla="*/ 0 w 342"/>
                <a:gd name="T67" fmla="*/ 0 h 434"/>
                <a:gd name="T68" fmla="*/ 0 w 342"/>
                <a:gd name="T69" fmla="*/ 0 h 434"/>
                <a:gd name="T70" fmla="*/ 0 w 342"/>
                <a:gd name="T71" fmla="*/ 0 h 434"/>
                <a:gd name="T72" fmla="*/ 0 w 342"/>
                <a:gd name="T73" fmla="*/ 0 h 434"/>
                <a:gd name="T74" fmla="*/ 0 w 342"/>
                <a:gd name="T75" fmla="*/ 0 h 434"/>
                <a:gd name="T76" fmla="*/ 0 w 342"/>
                <a:gd name="T77" fmla="*/ 0 h 434"/>
                <a:gd name="T78" fmla="*/ 0 w 342"/>
                <a:gd name="T79" fmla="*/ 0 h 434"/>
                <a:gd name="T80" fmla="*/ 0 w 342"/>
                <a:gd name="T81" fmla="*/ 0 h 434"/>
                <a:gd name="T82" fmla="*/ 0 w 342"/>
                <a:gd name="T83" fmla="*/ 0 h 434"/>
                <a:gd name="T84" fmla="*/ 0 w 342"/>
                <a:gd name="T85" fmla="*/ 0 h 434"/>
                <a:gd name="T86" fmla="*/ 0 w 342"/>
                <a:gd name="T87" fmla="*/ 0 h 434"/>
                <a:gd name="T88" fmla="*/ 0 w 342"/>
                <a:gd name="T89" fmla="*/ 0 h 434"/>
                <a:gd name="T90" fmla="*/ 0 w 342"/>
                <a:gd name="T91" fmla="*/ 0 h 434"/>
                <a:gd name="T92" fmla="*/ 0 w 342"/>
                <a:gd name="T93" fmla="*/ 0 h 434"/>
                <a:gd name="T94" fmla="*/ 0 w 342"/>
                <a:gd name="T95" fmla="*/ 0 h 434"/>
                <a:gd name="T96" fmla="*/ 0 w 342"/>
                <a:gd name="T97" fmla="*/ 0 h 434"/>
                <a:gd name="T98" fmla="*/ 0 w 342"/>
                <a:gd name="T99" fmla="*/ 0 h 434"/>
                <a:gd name="T100" fmla="*/ 0 w 342"/>
                <a:gd name="T101" fmla="*/ 0 h 434"/>
                <a:gd name="T102" fmla="*/ 0 w 342"/>
                <a:gd name="T103" fmla="*/ 0 h 434"/>
                <a:gd name="T104" fmla="*/ 0 w 342"/>
                <a:gd name="T105" fmla="*/ 0 h 434"/>
                <a:gd name="T106" fmla="*/ 0 w 342"/>
                <a:gd name="T107" fmla="*/ 0 h 434"/>
                <a:gd name="T108" fmla="*/ 0 w 342"/>
                <a:gd name="T109" fmla="*/ 0 h 434"/>
                <a:gd name="T110" fmla="*/ 0 w 342"/>
                <a:gd name="T111" fmla="*/ 0 h 434"/>
                <a:gd name="T112" fmla="*/ 0 w 342"/>
                <a:gd name="T113" fmla="*/ 0 h 434"/>
                <a:gd name="T114" fmla="*/ 0 w 342"/>
                <a:gd name="T115" fmla="*/ 0 h 434"/>
                <a:gd name="T116" fmla="*/ 0 w 342"/>
                <a:gd name="T117" fmla="*/ 0 h 434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342"/>
                <a:gd name="T178" fmla="*/ 0 h 434"/>
                <a:gd name="T179" fmla="*/ 342 w 342"/>
                <a:gd name="T180" fmla="*/ 434 h 434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342" h="434">
                  <a:moveTo>
                    <a:pt x="41" y="206"/>
                  </a:moveTo>
                  <a:lnTo>
                    <a:pt x="195" y="206"/>
                  </a:lnTo>
                  <a:lnTo>
                    <a:pt x="205" y="206"/>
                  </a:lnTo>
                  <a:lnTo>
                    <a:pt x="214" y="205"/>
                  </a:lnTo>
                  <a:lnTo>
                    <a:pt x="222" y="203"/>
                  </a:lnTo>
                  <a:lnTo>
                    <a:pt x="231" y="201"/>
                  </a:lnTo>
                  <a:lnTo>
                    <a:pt x="240" y="197"/>
                  </a:lnTo>
                  <a:lnTo>
                    <a:pt x="247" y="193"/>
                  </a:lnTo>
                  <a:lnTo>
                    <a:pt x="255" y="189"/>
                  </a:lnTo>
                  <a:lnTo>
                    <a:pt x="261" y="183"/>
                  </a:lnTo>
                  <a:lnTo>
                    <a:pt x="268" y="178"/>
                  </a:lnTo>
                  <a:lnTo>
                    <a:pt x="273" y="171"/>
                  </a:lnTo>
                  <a:lnTo>
                    <a:pt x="277" y="165"/>
                  </a:lnTo>
                  <a:lnTo>
                    <a:pt x="282" y="157"/>
                  </a:lnTo>
                  <a:lnTo>
                    <a:pt x="285" y="149"/>
                  </a:lnTo>
                  <a:lnTo>
                    <a:pt x="287" y="140"/>
                  </a:lnTo>
                  <a:lnTo>
                    <a:pt x="288" y="132"/>
                  </a:lnTo>
                  <a:lnTo>
                    <a:pt x="289" y="122"/>
                  </a:lnTo>
                  <a:lnTo>
                    <a:pt x="288" y="112"/>
                  </a:lnTo>
                  <a:lnTo>
                    <a:pt x="287" y="102"/>
                  </a:lnTo>
                  <a:lnTo>
                    <a:pt x="286" y="94"/>
                  </a:lnTo>
                  <a:lnTo>
                    <a:pt x="283" y="86"/>
                  </a:lnTo>
                  <a:lnTo>
                    <a:pt x="280" y="78"/>
                  </a:lnTo>
                  <a:lnTo>
                    <a:pt x="276" y="71"/>
                  </a:lnTo>
                  <a:lnTo>
                    <a:pt x="271" y="65"/>
                  </a:lnTo>
                  <a:lnTo>
                    <a:pt x="266" y="58"/>
                  </a:lnTo>
                  <a:lnTo>
                    <a:pt x="259" y="54"/>
                  </a:lnTo>
                  <a:lnTo>
                    <a:pt x="253" y="48"/>
                  </a:lnTo>
                  <a:lnTo>
                    <a:pt x="245" y="45"/>
                  </a:lnTo>
                  <a:lnTo>
                    <a:pt x="236" y="42"/>
                  </a:lnTo>
                  <a:lnTo>
                    <a:pt x="228" y="39"/>
                  </a:lnTo>
                  <a:lnTo>
                    <a:pt x="217" y="36"/>
                  </a:lnTo>
                  <a:lnTo>
                    <a:pt x="207" y="35"/>
                  </a:lnTo>
                  <a:lnTo>
                    <a:pt x="195" y="35"/>
                  </a:lnTo>
                  <a:lnTo>
                    <a:pt x="41" y="35"/>
                  </a:lnTo>
                  <a:lnTo>
                    <a:pt x="41" y="206"/>
                  </a:lnTo>
                  <a:close/>
                  <a:moveTo>
                    <a:pt x="0" y="0"/>
                  </a:moveTo>
                  <a:lnTo>
                    <a:pt x="199" y="0"/>
                  </a:lnTo>
                  <a:lnTo>
                    <a:pt x="212" y="1"/>
                  </a:lnTo>
                  <a:lnTo>
                    <a:pt x="225" y="2"/>
                  </a:lnTo>
                  <a:lnTo>
                    <a:pt x="238" y="4"/>
                  </a:lnTo>
                  <a:lnTo>
                    <a:pt x="249" y="7"/>
                  </a:lnTo>
                  <a:lnTo>
                    <a:pt x="260" y="11"/>
                  </a:lnTo>
                  <a:lnTo>
                    <a:pt x="271" y="15"/>
                  </a:lnTo>
                  <a:lnTo>
                    <a:pt x="282" y="21"/>
                  </a:lnTo>
                  <a:lnTo>
                    <a:pt x="292" y="27"/>
                  </a:lnTo>
                  <a:lnTo>
                    <a:pt x="300" y="34"/>
                  </a:lnTo>
                  <a:lnTo>
                    <a:pt x="308" y="43"/>
                  </a:lnTo>
                  <a:lnTo>
                    <a:pt x="314" y="53"/>
                  </a:lnTo>
                  <a:lnTo>
                    <a:pt x="320" y="62"/>
                  </a:lnTo>
                  <a:lnTo>
                    <a:pt x="324" y="73"/>
                  </a:lnTo>
                  <a:lnTo>
                    <a:pt x="327" y="86"/>
                  </a:lnTo>
                  <a:lnTo>
                    <a:pt x="329" y="99"/>
                  </a:lnTo>
                  <a:lnTo>
                    <a:pt x="330" y="113"/>
                  </a:lnTo>
                  <a:lnTo>
                    <a:pt x="330" y="123"/>
                  </a:lnTo>
                  <a:lnTo>
                    <a:pt x="329" y="134"/>
                  </a:lnTo>
                  <a:lnTo>
                    <a:pt x="327" y="143"/>
                  </a:lnTo>
                  <a:lnTo>
                    <a:pt x="325" y="152"/>
                  </a:lnTo>
                  <a:lnTo>
                    <a:pt x="322" y="161"/>
                  </a:lnTo>
                  <a:lnTo>
                    <a:pt x="319" y="169"/>
                  </a:lnTo>
                  <a:lnTo>
                    <a:pt x="314" y="177"/>
                  </a:lnTo>
                  <a:lnTo>
                    <a:pt x="309" y="184"/>
                  </a:lnTo>
                  <a:lnTo>
                    <a:pt x="303" y="192"/>
                  </a:lnTo>
                  <a:lnTo>
                    <a:pt x="297" y="198"/>
                  </a:lnTo>
                  <a:lnTo>
                    <a:pt x="290" y="204"/>
                  </a:lnTo>
                  <a:lnTo>
                    <a:pt x="283" y="209"/>
                  </a:lnTo>
                  <a:lnTo>
                    <a:pt x="274" y="214"/>
                  </a:lnTo>
                  <a:lnTo>
                    <a:pt x="266" y="218"/>
                  </a:lnTo>
                  <a:lnTo>
                    <a:pt x="256" y="221"/>
                  </a:lnTo>
                  <a:lnTo>
                    <a:pt x="246" y="223"/>
                  </a:lnTo>
                  <a:lnTo>
                    <a:pt x="246" y="224"/>
                  </a:lnTo>
                  <a:lnTo>
                    <a:pt x="256" y="227"/>
                  </a:lnTo>
                  <a:lnTo>
                    <a:pt x="266" y="229"/>
                  </a:lnTo>
                  <a:lnTo>
                    <a:pt x="273" y="232"/>
                  </a:lnTo>
                  <a:lnTo>
                    <a:pt x="281" y="236"/>
                  </a:lnTo>
                  <a:lnTo>
                    <a:pt x="288" y="241"/>
                  </a:lnTo>
                  <a:lnTo>
                    <a:pt x="294" y="246"/>
                  </a:lnTo>
                  <a:lnTo>
                    <a:pt x="299" y="251"/>
                  </a:lnTo>
                  <a:lnTo>
                    <a:pt x="303" y="257"/>
                  </a:lnTo>
                  <a:lnTo>
                    <a:pt x="308" y="263"/>
                  </a:lnTo>
                  <a:lnTo>
                    <a:pt x="311" y="271"/>
                  </a:lnTo>
                  <a:lnTo>
                    <a:pt x="314" y="278"/>
                  </a:lnTo>
                  <a:lnTo>
                    <a:pt x="316" y="286"/>
                  </a:lnTo>
                  <a:lnTo>
                    <a:pt x="320" y="303"/>
                  </a:lnTo>
                  <a:lnTo>
                    <a:pt x="322" y="323"/>
                  </a:lnTo>
                  <a:lnTo>
                    <a:pt x="323" y="350"/>
                  </a:lnTo>
                  <a:lnTo>
                    <a:pt x="326" y="381"/>
                  </a:lnTo>
                  <a:lnTo>
                    <a:pt x="328" y="397"/>
                  </a:lnTo>
                  <a:lnTo>
                    <a:pt x="331" y="411"/>
                  </a:lnTo>
                  <a:lnTo>
                    <a:pt x="334" y="418"/>
                  </a:lnTo>
                  <a:lnTo>
                    <a:pt x="336" y="424"/>
                  </a:lnTo>
                  <a:lnTo>
                    <a:pt x="339" y="430"/>
                  </a:lnTo>
                  <a:lnTo>
                    <a:pt x="342" y="434"/>
                  </a:lnTo>
                  <a:lnTo>
                    <a:pt x="296" y="434"/>
                  </a:lnTo>
                  <a:lnTo>
                    <a:pt x="293" y="426"/>
                  </a:lnTo>
                  <a:lnTo>
                    <a:pt x="290" y="419"/>
                  </a:lnTo>
                  <a:lnTo>
                    <a:pt x="289" y="410"/>
                  </a:lnTo>
                  <a:lnTo>
                    <a:pt x="287" y="400"/>
                  </a:lnTo>
                  <a:lnTo>
                    <a:pt x="286" y="382"/>
                  </a:lnTo>
                  <a:lnTo>
                    <a:pt x="285" y="366"/>
                  </a:lnTo>
                  <a:lnTo>
                    <a:pt x="283" y="343"/>
                  </a:lnTo>
                  <a:lnTo>
                    <a:pt x="281" y="321"/>
                  </a:lnTo>
                  <a:lnTo>
                    <a:pt x="279" y="310"/>
                  </a:lnTo>
                  <a:lnTo>
                    <a:pt x="276" y="299"/>
                  </a:lnTo>
                  <a:lnTo>
                    <a:pt x="273" y="289"/>
                  </a:lnTo>
                  <a:lnTo>
                    <a:pt x="270" y="279"/>
                  </a:lnTo>
                  <a:lnTo>
                    <a:pt x="265" y="271"/>
                  </a:lnTo>
                  <a:lnTo>
                    <a:pt x="259" y="263"/>
                  </a:lnTo>
                  <a:lnTo>
                    <a:pt x="252" y="257"/>
                  </a:lnTo>
                  <a:lnTo>
                    <a:pt x="244" y="251"/>
                  </a:lnTo>
                  <a:lnTo>
                    <a:pt x="234" y="246"/>
                  </a:lnTo>
                  <a:lnTo>
                    <a:pt x="223" y="243"/>
                  </a:lnTo>
                  <a:lnTo>
                    <a:pt x="212" y="242"/>
                  </a:lnTo>
                  <a:lnTo>
                    <a:pt x="198" y="242"/>
                  </a:lnTo>
                  <a:lnTo>
                    <a:pt x="41" y="242"/>
                  </a:lnTo>
                  <a:lnTo>
                    <a:pt x="41" y="434"/>
                  </a:lnTo>
                  <a:lnTo>
                    <a:pt x="0" y="43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3086" name="Freeform 24"/>
            <p:cNvSpPr>
              <a:spLocks noEditPoints="1"/>
            </p:cNvSpPr>
            <p:nvPr/>
          </p:nvSpPr>
          <p:spPr bwMode="auto">
            <a:xfrm>
              <a:off x="2422" y="2439"/>
              <a:ext cx="93" cy="111"/>
            </a:xfrm>
            <a:custGeom>
              <a:avLst/>
              <a:gdLst>
                <a:gd name="T0" fmla="*/ 0 w 280"/>
                <a:gd name="T1" fmla="*/ 0 h 332"/>
                <a:gd name="T2" fmla="*/ 0 w 280"/>
                <a:gd name="T3" fmla="*/ 0 h 332"/>
                <a:gd name="T4" fmla="*/ 0 w 280"/>
                <a:gd name="T5" fmla="*/ 0 h 332"/>
                <a:gd name="T6" fmla="*/ 0 w 280"/>
                <a:gd name="T7" fmla="*/ 0 h 332"/>
                <a:gd name="T8" fmla="*/ 0 w 280"/>
                <a:gd name="T9" fmla="*/ 0 h 332"/>
                <a:gd name="T10" fmla="*/ 0 w 280"/>
                <a:gd name="T11" fmla="*/ 0 h 332"/>
                <a:gd name="T12" fmla="*/ 0 w 280"/>
                <a:gd name="T13" fmla="*/ 0 h 332"/>
                <a:gd name="T14" fmla="*/ 0 w 280"/>
                <a:gd name="T15" fmla="*/ 0 h 332"/>
                <a:gd name="T16" fmla="*/ 0 w 280"/>
                <a:gd name="T17" fmla="*/ 0 h 332"/>
                <a:gd name="T18" fmla="*/ 0 w 280"/>
                <a:gd name="T19" fmla="*/ 0 h 332"/>
                <a:gd name="T20" fmla="*/ 0 w 280"/>
                <a:gd name="T21" fmla="*/ 0 h 332"/>
                <a:gd name="T22" fmla="*/ 0 w 280"/>
                <a:gd name="T23" fmla="*/ 0 h 332"/>
                <a:gd name="T24" fmla="*/ 0 w 280"/>
                <a:gd name="T25" fmla="*/ 0 h 332"/>
                <a:gd name="T26" fmla="*/ 0 w 280"/>
                <a:gd name="T27" fmla="*/ 0 h 332"/>
                <a:gd name="T28" fmla="*/ 0 w 280"/>
                <a:gd name="T29" fmla="*/ 0 h 332"/>
                <a:gd name="T30" fmla="*/ 0 w 280"/>
                <a:gd name="T31" fmla="*/ 0 h 332"/>
                <a:gd name="T32" fmla="*/ 0 w 280"/>
                <a:gd name="T33" fmla="*/ 0 h 332"/>
                <a:gd name="T34" fmla="*/ 0 w 280"/>
                <a:gd name="T35" fmla="*/ 0 h 332"/>
                <a:gd name="T36" fmla="*/ 0 w 280"/>
                <a:gd name="T37" fmla="*/ 0 h 332"/>
                <a:gd name="T38" fmla="*/ 0 w 280"/>
                <a:gd name="T39" fmla="*/ 0 h 332"/>
                <a:gd name="T40" fmla="*/ 0 w 280"/>
                <a:gd name="T41" fmla="*/ 0 h 332"/>
                <a:gd name="T42" fmla="*/ 0 w 280"/>
                <a:gd name="T43" fmla="*/ 0 h 332"/>
                <a:gd name="T44" fmla="*/ 0 w 280"/>
                <a:gd name="T45" fmla="*/ 0 h 332"/>
                <a:gd name="T46" fmla="*/ 0 w 280"/>
                <a:gd name="T47" fmla="*/ 0 h 332"/>
                <a:gd name="T48" fmla="*/ 0 w 280"/>
                <a:gd name="T49" fmla="*/ 0 h 332"/>
                <a:gd name="T50" fmla="*/ 0 w 280"/>
                <a:gd name="T51" fmla="*/ 0 h 332"/>
                <a:gd name="T52" fmla="*/ 0 w 280"/>
                <a:gd name="T53" fmla="*/ 0 h 332"/>
                <a:gd name="T54" fmla="*/ 0 w 280"/>
                <a:gd name="T55" fmla="*/ 0 h 332"/>
                <a:gd name="T56" fmla="*/ 0 w 280"/>
                <a:gd name="T57" fmla="*/ 0 h 332"/>
                <a:gd name="T58" fmla="*/ 0 w 280"/>
                <a:gd name="T59" fmla="*/ 0 h 332"/>
                <a:gd name="T60" fmla="*/ 0 w 280"/>
                <a:gd name="T61" fmla="*/ 0 h 332"/>
                <a:gd name="T62" fmla="*/ 0 w 280"/>
                <a:gd name="T63" fmla="*/ 0 h 332"/>
                <a:gd name="T64" fmla="*/ 0 w 280"/>
                <a:gd name="T65" fmla="*/ 0 h 332"/>
                <a:gd name="T66" fmla="*/ 0 w 280"/>
                <a:gd name="T67" fmla="*/ 0 h 332"/>
                <a:gd name="T68" fmla="*/ 0 w 280"/>
                <a:gd name="T69" fmla="*/ 0 h 332"/>
                <a:gd name="T70" fmla="*/ 0 w 280"/>
                <a:gd name="T71" fmla="*/ 0 h 332"/>
                <a:gd name="T72" fmla="*/ 0 w 280"/>
                <a:gd name="T73" fmla="*/ 0 h 332"/>
                <a:gd name="T74" fmla="*/ 0 w 280"/>
                <a:gd name="T75" fmla="*/ 0 h 332"/>
                <a:gd name="T76" fmla="*/ 0 w 280"/>
                <a:gd name="T77" fmla="*/ 0 h 332"/>
                <a:gd name="T78" fmla="*/ 0 w 280"/>
                <a:gd name="T79" fmla="*/ 0 h 332"/>
                <a:gd name="T80" fmla="*/ 0 w 280"/>
                <a:gd name="T81" fmla="*/ 0 h 332"/>
                <a:gd name="T82" fmla="*/ 0 w 280"/>
                <a:gd name="T83" fmla="*/ 0 h 332"/>
                <a:gd name="T84" fmla="*/ 0 w 280"/>
                <a:gd name="T85" fmla="*/ 0 h 332"/>
                <a:gd name="T86" fmla="*/ 0 w 280"/>
                <a:gd name="T87" fmla="*/ 0 h 332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280"/>
                <a:gd name="T133" fmla="*/ 0 h 332"/>
                <a:gd name="T134" fmla="*/ 280 w 280"/>
                <a:gd name="T135" fmla="*/ 332 h 332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280" h="332">
                  <a:moveTo>
                    <a:pt x="242" y="145"/>
                  </a:moveTo>
                  <a:lnTo>
                    <a:pt x="241" y="134"/>
                  </a:lnTo>
                  <a:lnTo>
                    <a:pt x="239" y="123"/>
                  </a:lnTo>
                  <a:lnTo>
                    <a:pt x="237" y="112"/>
                  </a:lnTo>
                  <a:lnTo>
                    <a:pt x="233" y="103"/>
                  </a:lnTo>
                  <a:lnTo>
                    <a:pt x="230" y="93"/>
                  </a:lnTo>
                  <a:lnTo>
                    <a:pt x="226" y="83"/>
                  </a:lnTo>
                  <a:lnTo>
                    <a:pt x="220" y="75"/>
                  </a:lnTo>
                  <a:lnTo>
                    <a:pt x="214" y="67"/>
                  </a:lnTo>
                  <a:lnTo>
                    <a:pt x="208" y="59"/>
                  </a:lnTo>
                  <a:lnTo>
                    <a:pt x="200" y="53"/>
                  </a:lnTo>
                  <a:lnTo>
                    <a:pt x="192" y="46"/>
                  </a:lnTo>
                  <a:lnTo>
                    <a:pt x="184" y="42"/>
                  </a:lnTo>
                  <a:lnTo>
                    <a:pt x="174" y="38"/>
                  </a:lnTo>
                  <a:lnTo>
                    <a:pt x="164" y="35"/>
                  </a:lnTo>
                  <a:lnTo>
                    <a:pt x="154" y="33"/>
                  </a:lnTo>
                  <a:lnTo>
                    <a:pt x="142" y="32"/>
                  </a:lnTo>
                  <a:lnTo>
                    <a:pt x="131" y="33"/>
                  </a:lnTo>
                  <a:lnTo>
                    <a:pt x="120" y="35"/>
                  </a:lnTo>
                  <a:lnTo>
                    <a:pt x="109" y="38"/>
                  </a:lnTo>
                  <a:lnTo>
                    <a:pt x="101" y="42"/>
                  </a:lnTo>
                  <a:lnTo>
                    <a:pt x="92" y="46"/>
                  </a:lnTo>
                  <a:lnTo>
                    <a:pt x="83" y="53"/>
                  </a:lnTo>
                  <a:lnTo>
                    <a:pt x="76" y="59"/>
                  </a:lnTo>
                  <a:lnTo>
                    <a:pt x="69" y="67"/>
                  </a:lnTo>
                  <a:lnTo>
                    <a:pt x="63" y="75"/>
                  </a:lnTo>
                  <a:lnTo>
                    <a:pt x="57" y="84"/>
                  </a:lnTo>
                  <a:lnTo>
                    <a:pt x="53" y="93"/>
                  </a:lnTo>
                  <a:lnTo>
                    <a:pt x="49" y="103"/>
                  </a:lnTo>
                  <a:lnTo>
                    <a:pt x="46" y="112"/>
                  </a:lnTo>
                  <a:lnTo>
                    <a:pt x="42" y="123"/>
                  </a:lnTo>
                  <a:lnTo>
                    <a:pt x="40" y="134"/>
                  </a:lnTo>
                  <a:lnTo>
                    <a:pt x="39" y="145"/>
                  </a:lnTo>
                  <a:lnTo>
                    <a:pt x="242" y="145"/>
                  </a:lnTo>
                  <a:close/>
                  <a:moveTo>
                    <a:pt x="39" y="176"/>
                  </a:moveTo>
                  <a:lnTo>
                    <a:pt x="39" y="187"/>
                  </a:lnTo>
                  <a:lnTo>
                    <a:pt x="40" y="198"/>
                  </a:lnTo>
                  <a:lnTo>
                    <a:pt x="42" y="208"/>
                  </a:lnTo>
                  <a:lnTo>
                    <a:pt x="44" y="219"/>
                  </a:lnTo>
                  <a:lnTo>
                    <a:pt x="48" y="230"/>
                  </a:lnTo>
                  <a:lnTo>
                    <a:pt x="52" y="240"/>
                  </a:lnTo>
                  <a:lnTo>
                    <a:pt x="57" y="249"/>
                  </a:lnTo>
                  <a:lnTo>
                    <a:pt x="63" y="259"/>
                  </a:lnTo>
                  <a:lnTo>
                    <a:pt x="70" y="268"/>
                  </a:lnTo>
                  <a:lnTo>
                    <a:pt x="78" y="275"/>
                  </a:lnTo>
                  <a:lnTo>
                    <a:pt x="85" y="282"/>
                  </a:lnTo>
                  <a:lnTo>
                    <a:pt x="95" y="288"/>
                  </a:lnTo>
                  <a:lnTo>
                    <a:pt x="106" y="293"/>
                  </a:lnTo>
                  <a:lnTo>
                    <a:pt x="117" y="297"/>
                  </a:lnTo>
                  <a:lnTo>
                    <a:pt x="129" y="299"/>
                  </a:lnTo>
                  <a:lnTo>
                    <a:pt x="142" y="299"/>
                  </a:lnTo>
                  <a:lnTo>
                    <a:pt x="152" y="299"/>
                  </a:lnTo>
                  <a:lnTo>
                    <a:pt x="162" y="298"/>
                  </a:lnTo>
                  <a:lnTo>
                    <a:pt x="171" y="296"/>
                  </a:lnTo>
                  <a:lnTo>
                    <a:pt x="179" y="294"/>
                  </a:lnTo>
                  <a:lnTo>
                    <a:pt x="187" y="291"/>
                  </a:lnTo>
                  <a:lnTo>
                    <a:pt x="195" y="287"/>
                  </a:lnTo>
                  <a:lnTo>
                    <a:pt x="201" y="283"/>
                  </a:lnTo>
                  <a:lnTo>
                    <a:pt x="208" y="278"/>
                  </a:lnTo>
                  <a:lnTo>
                    <a:pt x="213" y="272"/>
                  </a:lnTo>
                  <a:lnTo>
                    <a:pt x="218" y="266"/>
                  </a:lnTo>
                  <a:lnTo>
                    <a:pt x="224" y="259"/>
                  </a:lnTo>
                  <a:lnTo>
                    <a:pt x="228" y="253"/>
                  </a:lnTo>
                  <a:lnTo>
                    <a:pt x="231" y="245"/>
                  </a:lnTo>
                  <a:lnTo>
                    <a:pt x="235" y="237"/>
                  </a:lnTo>
                  <a:lnTo>
                    <a:pt x="238" y="228"/>
                  </a:lnTo>
                  <a:lnTo>
                    <a:pt x="241" y="219"/>
                  </a:lnTo>
                  <a:lnTo>
                    <a:pt x="279" y="219"/>
                  </a:lnTo>
                  <a:lnTo>
                    <a:pt x="276" y="232"/>
                  </a:lnTo>
                  <a:lnTo>
                    <a:pt x="271" y="245"/>
                  </a:lnTo>
                  <a:lnTo>
                    <a:pt x="267" y="256"/>
                  </a:lnTo>
                  <a:lnTo>
                    <a:pt x="262" y="267"/>
                  </a:lnTo>
                  <a:lnTo>
                    <a:pt x="256" y="278"/>
                  </a:lnTo>
                  <a:lnTo>
                    <a:pt x="250" y="286"/>
                  </a:lnTo>
                  <a:lnTo>
                    <a:pt x="242" y="295"/>
                  </a:lnTo>
                  <a:lnTo>
                    <a:pt x="235" y="302"/>
                  </a:lnTo>
                  <a:lnTo>
                    <a:pt x="226" y="309"/>
                  </a:lnTo>
                  <a:lnTo>
                    <a:pt x="216" y="315"/>
                  </a:lnTo>
                  <a:lnTo>
                    <a:pt x="205" y="320"/>
                  </a:lnTo>
                  <a:lnTo>
                    <a:pt x="195" y="324"/>
                  </a:lnTo>
                  <a:lnTo>
                    <a:pt x="183" y="327"/>
                  </a:lnTo>
                  <a:lnTo>
                    <a:pt x="170" y="329"/>
                  </a:lnTo>
                  <a:lnTo>
                    <a:pt x="157" y="332"/>
                  </a:lnTo>
                  <a:lnTo>
                    <a:pt x="142" y="332"/>
                  </a:lnTo>
                  <a:lnTo>
                    <a:pt x="124" y="330"/>
                  </a:lnTo>
                  <a:lnTo>
                    <a:pt x="107" y="328"/>
                  </a:lnTo>
                  <a:lnTo>
                    <a:pt x="92" y="324"/>
                  </a:lnTo>
                  <a:lnTo>
                    <a:pt x="78" y="319"/>
                  </a:lnTo>
                  <a:lnTo>
                    <a:pt x="65" y="311"/>
                  </a:lnTo>
                  <a:lnTo>
                    <a:pt x="53" y="302"/>
                  </a:lnTo>
                  <a:lnTo>
                    <a:pt x="43" y="293"/>
                  </a:lnTo>
                  <a:lnTo>
                    <a:pt x="34" y="282"/>
                  </a:lnTo>
                  <a:lnTo>
                    <a:pt x="26" y="270"/>
                  </a:lnTo>
                  <a:lnTo>
                    <a:pt x="20" y="258"/>
                  </a:lnTo>
                  <a:lnTo>
                    <a:pt x="13" y="244"/>
                  </a:lnTo>
                  <a:lnTo>
                    <a:pt x="9" y="230"/>
                  </a:lnTo>
                  <a:lnTo>
                    <a:pt x="6" y="215"/>
                  </a:lnTo>
                  <a:lnTo>
                    <a:pt x="2" y="199"/>
                  </a:lnTo>
                  <a:lnTo>
                    <a:pt x="1" y="183"/>
                  </a:lnTo>
                  <a:lnTo>
                    <a:pt x="0" y="166"/>
                  </a:lnTo>
                  <a:lnTo>
                    <a:pt x="1" y="150"/>
                  </a:lnTo>
                  <a:lnTo>
                    <a:pt x="2" y="135"/>
                  </a:lnTo>
                  <a:lnTo>
                    <a:pt x="6" y="120"/>
                  </a:lnTo>
                  <a:lnTo>
                    <a:pt x="9" y="106"/>
                  </a:lnTo>
                  <a:lnTo>
                    <a:pt x="13" y="91"/>
                  </a:lnTo>
                  <a:lnTo>
                    <a:pt x="20" y="78"/>
                  </a:lnTo>
                  <a:lnTo>
                    <a:pt x="26" y="65"/>
                  </a:lnTo>
                  <a:lnTo>
                    <a:pt x="34" y="52"/>
                  </a:lnTo>
                  <a:lnTo>
                    <a:pt x="43" y="41"/>
                  </a:lnTo>
                  <a:lnTo>
                    <a:pt x="53" y="31"/>
                  </a:lnTo>
                  <a:lnTo>
                    <a:pt x="65" y="22"/>
                  </a:lnTo>
                  <a:lnTo>
                    <a:pt x="78" y="14"/>
                  </a:lnTo>
                  <a:lnTo>
                    <a:pt x="92" y="9"/>
                  </a:lnTo>
                  <a:lnTo>
                    <a:pt x="107" y="4"/>
                  </a:lnTo>
                  <a:lnTo>
                    <a:pt x="124" y="1"/>
                  </a:lnTo>
                  <a:lnTo>
                    <a:pt x="142" y="0"/>
                  </a:lnTo>
                  <a:lnTo>
                    <a:pt x="160" y="1"/>
                  </a:lnTo>
                  <a:lnTo>
                    <a:pt x="177" y="4"/>
                  </a:lnTo>
                  <a:lnTo>
                    <a:pt x="192" y="9"/>
                  </a:lnTo>
                  <a:lnTo>
                    <a:pt x="206" y="15"/>
                  </a:lnTo>
                  <a:lnTo>
                    <a:pt x="219" y="24"/>
                  </a:lnTo>
                  <a:lnTo>
                    <a:pt x="230" y="32"/>
                  </a:lnTo>
                  <a:lnTo>
                    <a:pt x="241" y="43"/>
                  </a:lnTo>
                  <a:lnTo>
                    <a:pt x="250" y="55"/>
                  </a:lnTo>
                  <a:lnTo>
                    <a:pt x="257" y="68"/>
                  </a:lnTo>
                  <a:lnTo>
                    <a:pt x="264" y="82"/>
                  </a:lnTo>
                  <a:lnTo>
                    <a:pt x="269" y="96"/>
                  </a:lnTo>
                  <a:lnTo>
                    <a:pt x="273" y="111"/>
                  </a:lnTo>
                  <a:lnTo>
                    <a:pt x="277" y="127"/>
                  </a:lnTo>
                  <a:lnTo>
                    <a:pt x="279" y="144"/>
                  </a:lnTo>
                  <a:lnTo>
                    <a:pt x="280" y="160"/>
                  </a:lnTo>
                  <a:lnTo>
                    <a:pt x="280" y="176"/>
                  </a:lnTo>
                  <a:lnTo>
                    <a:pt x="39" y="17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3087" name="Freeform 25"/>
            <p:cNvSpPr>
              <a:spLocks noEditPoints="1"/>
            </p:cNvSpPr>
            <p:nvPr/>
          </p:nvSpPr>
          <p:spPr bwMode="auto">
            <a:xfrm>
              <a:off x="2532" y="2439"/>
              <a:ext cx="96" cy="146"/>
            </a:xfrm>
            <a:custGeom>
              <a:avLst/>
              <a:gdLst>
                <a:gd name="T0" fmla="*/ 0 w 288"/>
                <a:gd name="T1" fmla="*/ 0 h 438"/>
                <a:gd name="T2" fmla="*/ 0 w 288"/>
                <a:gd name="T3" fmla="*/ 0 h 438"/>
                <a:gd name="T4" fmla="*/ 0 w 288"/>
                <a:gd name="T5" fmla="*/ 0 h 438"/>
                <a:gd name="T6" fmla="*/ 0 w 288"/>
                <a:gd name="T7" fmla="*/ 0 h 438"/>
                <a:gd name="T8" fmla="*/ 0 w 288"/>
                <a:gd name="T9" fmla="*/ 0 h 438"/>
                <a:gd name="T10" fmla="*/ 0 w 288"/>
                <a:gd name="T11" fmla="*/ 0 h 438"/>
                <a:gd name="T12" fmla="*/ 0 w 288"/>
                <a:gd name="T13" fmla="*/ 0 h 438"/>
                <a:gd name="T14" fmla="*/ 0 w 288"/>
                <a:gd name="T15" fmla="*/ 0 h 438"/>
                <a:gd name="T16" fmla="*/ 0 w 288"/>
                <a:gd name="T17" fmla="*/ 0 h 438"/>
                <a:gd name="T18" fmla="*/ 0 w 288"/>
                <a:gd name="T19" fmla="*/ 0 h 438"/>
                <a:gd name="T20" fmla="*/ 0 w 288"/>
                <a:gd name="T21" fmla="*/ 0 h 438"/>
                <a:gd name="T22" fmla="*/ 0 w 288"/>
                <a:gd name="T23" fmla="*/ 0 h 438"/>
                <a:gd name="T24" fmla="*/ 0 w 288"/>
                <a:gd name="T25" fmla="*/ 0 h 438"/>
                <a:gd name="T26" fmla="*/ 0 w 288"/>
                <a:gd name="T27" fmla="*/ 0 h 438"/>
                <a:gd name="T28" fmla="*/ 0 w 288"/>
                <a:gd name="T29" fmla="*/ 0 h 438"/>
                <a:gd name="T30" fmla="*/ 0 w 288"/>
                <a:gd name="T31" fmla="*/ 0 h 438"/>
                <a:gd name="T32" fmla="*/ 0 w 288"/>
                <a:gd name="T33" fmla="*/ 0 h 438"/>
                <a:gd name="T34" fmla="*/ 0 w 288"/>
                <a:gd name="T35" fmla="*/ 0 h 438"/>
                <a:gd name="T36" fmla="*/ 0 w 288"/>
                <a:gd name="T37" fmla="*/ 0 h 438"/>
                <a:gd name="T38" fmla="*/ 0 w 288"/>
                <a:gd name="T39" fmla="*/ 0 h 438"/>
                <a:gd name="T40" fmla="*/ 0 w 288"/>
                <a:gd name="T41" fmla="*/ 0 h 438"/>
                <a:gd name="T42" fmla="*/ 0 w 288"/>
                <a:gd name="T43" fmla="*/ 0 h 438"/>
                <a:gd name="T44" fmla="*/ 0 w 288"/>
                <a:gd name="T45" fmla="*/ 0 h 438"/>
                <a:gd name="T46" fmla="*/ 0 w 288"/>
                <a:gd name="T47" fmla="*/ 0 h 438"/>
                <a:gd name="T48" fmla="*/ 0 w 288"/>
                <a:gd name="T49" fmla="*/ 0 h 438"/>
                <a:gd name="T50" fmla="*/ 0 w 288"/>
                <a:gd name="T51" fmla="*/ 0 h 438"/>
                <a:gd name="T52" fmla="*/ 0 w 288"/>
                <a:gd name="T53" fmla="*/ 0 h 438"/>
                <a:gd name="T54" fmla="*/ 0 w 288"/>
                <a:gd name="T55" fmla="*/ 0 h 438"/>
                <a:gd name="T56" fmla="*/ 0 w 288"/>
                <a:gd name="T57" fmla="*/ 0 h 438"/>
                <a:gd name="T58" fmla="*/ 0 w 288"/>
                <a:gd name="T59" fmla="*/ 0 h 438"/>
                <a:gd name="T60" fmla="*/ 0 w 288"/>
                <a:gd name="T61" fmla="*/ 0 h 438"/>
                <a:gd name="T62" fmla="*/ 0 w 288"/>
                <a:gd name="T63" fmla="*/ 0 h 438"/>
                <a:gd name="T64" fmla="*/ 0 w 288"/>
                <a:gd name="T65" fmla="*/ 0 h 438"/>
                <a:gd name="T66" fmla="*/ 0 w 288"/>
                <a:gd name="T67" fmla="*/ 0 h 438"/>
                <a:gd name="T68" fmla="*/ 0 w 288"/>
                <a:gd name="T69" fmla="*/ 0 h 438"/>
                <a:gd name="T70" fmla="*/ 0 w 288"/>
                <a:gd name="T71" fmla="*/ 0 h 438"/>
                <a:gd name="T72" fmla="*/ 0 w 288"/>
                <a:gd name="T73" fmla="*/ 0 h 438"/>
                <a:gd name="T74" fmla="*/ 0 w 288"/>
                <a:gd name="T75" fmla="*/ 0 h 438"/>
                <a:gd name="T76" fmla="*/ 0 w 288"/>
                <a:gd name="T77" fmla="*/ 0 h 438"/>
                <a:gd name="T78" fmla="*/ 0 w 288"/>
                <a:gd name="T79" fmla="*/ 0 h 438"/>
                <a:gd name="T80" fmla="*/ 0 w 288"/>
                <a:gd name="T81" fmla="*/ 0 h 438"/>
                <a:gd name="T82" fmla="*/ 0 w 288"/>
                <a:gd name="T83" fmla="*/ 0 h 438"/>
                <a:gd name="T84" fmla="*/ 0 w 288"/>
                <a:gd name="T85" fmla="*/ 0 h 438"/>
                <a:gd name="T86" fmla="*/ 0 w 288"/>
                <a:gd name="T87" fmla="*/ 0 h 438"/>
                <a:gd name="T88" fmla="*/ 0 w 288"/>
                <a:gd name="T89" fmla="*/ 0 h 438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288"/>
                <a:gd name="T136" fmla="*/ 0 h 438"/>
                <a:gd name="T137" fmla="*/ 288 w 288"/>
                <a:gd name="T138" fmla="*/ 438 h 438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288" h="438">
                  <a:moveTo>
                    <a:pt x="148" y="32"/>
                  </a:moveTo>
                  <a:lnTo>
                    <a:pt x="133" y="33"/>
                  </a:lnTo>
                  <a:lnTo>
                    <a:pt x="119" y="36"/>
                  </a:lnTo>
                  <a:lnTo>
                    <a:pt x="106" y="39"/>
                  </a:lnTo>
                  <a:lnTo>
                    <a:pt x="95" y="43"/>
                  </a:lnTo>
                  <a:lnTo>
                    <a:pt x="84" y="49"/>
                  </a:lnTo>
                  <a:lnTo>
                    <a:pt x="75" y="56"/>
                  </a:lnTo>
                  <a:lnTo>
                    <a:pt x="68" y="64"/>
                  </a:lnTo>
                  <a:lnTo>
                    <a:pt x="60" y="72"/>
                  </a:lnTo>
                  <a:lnTo>
                    <a:pt x="55" y="82"/>
                  </a:lnTo>
                  <a:lnTo>
                    <a:pt x="49" y="93"/>
                  </a:lnTo>
                  <a:lnTo>
                    <a:pt x="46" y="104"/>
                  </a:lnTo>
                  <a:lnTo>
                    <a:pt x="43" y="116"/>
                  </a:lnTo>
                  <a:lnTo>
                    <a:pt x="41" y="127"/>
                  </a:lnTo>
                  <a:lnTo>
                    <a:pt x="39" y="140"/>
                  </a:lnTo>
                  <a:lnTo>
                    <a:pt x="38" y="153"/>
                  </a:lnTo>
                  <a:lnTo>
                    <a:pt x="38" y="166"/>
                  </a:lnTo>
                  <a:lnTo>
                    <a:pt x="38" y="178"/>
                  </a:lnTo>
                  <a:lnTo>
                    <a:pt x="39" y="190"/>
                  </a:lnTo>
                  <a:lnTo>
                    <a:pt x="41" y="203"/>
                  </a:lnTo>
                  <a:lnTo>
                    <a:pt x="43" y="214"/>
                  </a:lnTo>
                  <a:lnTo>
                    <a:pt x="47" y="226"/>
                  </a:lnTo>
                  <a:lnTo>
                    <a:pt x="50" y="237"/>
                  </a:lnTo>
                  <a:lnTo>
                    <a:pt x="56" y="247"/>
                  </a:lnTo>
                  <a:lnTo>
                    <a:pt x="62" y="257"/>
                  </a:lnTo>
                  <a:lnTo>
                    <a:pt x="69" y="267"/>
                  </a:lnTo>
                  <a:lnTo>
                    <a:pt x="77" y="274"/>
                  </a:lnTo>
                  <a:lnTo>
                    <a:pt x="86" y="282"/>
                  </a:lnTo>
                  <a:lnTo>
                    <a:pt x="96" y="288"/>
                  </a:lnTo>
                  <a:lnTo>
                    <a:pt x="108" y="293"/>
                  </a:lnTo>
                  <a:lnTo>
                    <a:pt x="120" y="297"/>
                  </a:lnTo>
                  <a:lnTo>
                    <a:pt x="133" y="299"/>
                  </a:lnTo>
                  <a:lnTo>
                    <a:pt x="148" y="299"/>
                  </a:lnTo>
                  <a:lnTo>
                    <a:pt x="161" y="299"/>
                  </a:lnTo>
                  <a:lnTo>
                    <a:pt x="173" y="297"/>
                  </a:lnTo>
                  <a:lnTo>
                    <a:pt x="184" y="293"/>
                  </a:lnTo>
                  <a:lnTo>
                    <a:pt x="194" y="288"/>
                  </a:lnTo>
                  <a:lnTo>
                    <a:pt x="204" y="282"/>
                  </a:lnTo>
                  <a:lnTo>
                    <a:pt x="211" y="274"/>
                  </a:lnTo>
                  <a:lnTo>
                    <a:pt x="219" y="267"/>
                  </a:lnTo>
                  <a:lnTo>
                    <a:pt x="227" y="257"/>
                  </a:lnTo>
                  <a:lnTo>
                    <a:pt x="232" y="247"/>
                  </a:lnTo>
                  <a:lnTo>
                    <a:pt x="236" y="237"/>
                  </a:lnTo>
                  <a:lnTo>
                    <a:pt x="241" y="226"/>
                  </a:lnTo>
                  <a:lnTo>
                    <a:pt x="244" y="214"/>
                  </a:lnTo>
                  <a:lnTo>
                    <a:pt x="247" y="203"/>
                  </a:lnTo>
                  <a:lnTo>
                    <a:pt x="248" y="190"/>
                  </a:lnTo>
                  <a:lnTo>
                    <a:pt x="249" y="178"/>
                  </a:lnTo>
                  <a:lnTo>
                    <a:pt x="250" y="166"/>
                  </a:lnTo>
                  <a:lnTo>
                    <a:pt x="249" y="153"/>
                  </a:lnTo>
                  <a:lnTo>
                    <a:pt x="248" y="141"/>
                  </a:lnTo>
                  <a:lnTo>
                    <a:pt x="247" y="130"/>
                  </a:lnTo>
                  <a:lnTo>
                    <a:pt x="244" y="118"/>
                  </a:lnTo>
                  <a:lnTo>
                    <a:pt x="241" y="106"/>
                  </a:lnTo>
                  <a:lnTo>
                    <a:pt x="236" y="95"/>
                  </a:lnTo>
                  <a:lnTo>
                    <a:pt x="232" y="84"/>
                  </a:lnTo>
                  <a:lnTo>
                    <a:pt x="227" y="75"/>
                  </a:lnTo>
                  <a:lnTo>
                    <a:pt x="219" y="66"/>
                  </a:lnTo>
                  <a:lnTo>
                    <a:pt x="211" y="57"/>
                  </a:lnTo>
                  <a:lnTo>
                    <a:pt x="204" y="51"/>
                  </a:lnTo>
                  <a:lnTo>
                    <a:pt x="194" y="44"/>
                  </a:lnTo>
                  <a:lnTo>
                    <a:pt x="184" y="39"/>
                  </a:lnTo>
                  <a:lnTo>
                    <a:pt x="173" y="36"/>
                  </a:lnTo>
                  <a:lnTo>
                    <a:pt x="161" y="33"/>
                  </a:lnTo>
                  <a:lnTo>
                    <a:pt x="148" y="32"/>
                  </a:lnTo>
                  <a:close/>
                  <a:moveTo>
                    <a:pt x="0" y="10"/>
                  </a:moveTo>
                  <a:lnTo>
                    <a:pt x="34" y="10"/>
                  </a:lnTo>
                  <a:lnTo>
                    <a:pt x="34" y="69"/>
                  </a:lnTo>
                  <a:lnTo>
                    <a:pt x="35" y="69"/>
                  </a:lnTo>
                  <a:lnTo>
                    <a:pt x="40" y="62"/>
                  </a:lnTo>
                  <a:lnTo>
                    <a:pt x="43" y="54"/>
                  </a:lnTo>
                  <a:lnTo>
                    <a:pt x="48" y="46"/>
                  </a:lnTo>
                  <a:lnTo>
                    <a:pt x="54" y="40"/>
                  </a:lnTo>
                  <a:lnTo>
                    <a:pt x="59" y="33"/>
                  </a:lnTo>
                  <a:lnTo>
                    <a:pt x="66" y="28"/>
                  </a:lnTo>
                  <a:lnTo>
                    <a:pt x="72" y="23"/>
                  </a:lnTo>
                  <a:lnTo>
                    <a:pt x="79" y="18"/>
                  </a:lnTo>
                  <a:lnTo>
                    <a:pt x="86" y="14"/>
                  </a:lnTo>
                  <a:lnTo>
                    <a:pt x="95" y="11"/>
                  </a:lnTo>
                  <a:lnTo>
                    <a:pt x="102" y="8"/>
                  </a:lnTo>
                  <a:lnTo>
                    <a:pt x="111" y="5"/>
                  </a:lnTo>
                  <a:lnTo>
                    <a:pt x="120" y="3"/>
                  </a:lnTo>
                  <a:lnTo>
                    <a:pt x="128" y="1"/>
                  </a:lnTo>
                  <a:lnTo>
                    <a:pt x="138" y="1"/>
                  </a:lnTo>
                  <a:lnTo>
                    <a:pt x="148" y="0"/>
                  </a:lnTo>
                  <a:lnTo>
                    <a:pt x="165" y="1"/>
                  </a:lnTo>
                  <a:lnTo>
                    <a:pt x="181" y="3"/>
                  </a:lnTo>
                  <a:lnTo>
                    <a:pt x="196" y="8"/>
                  </a:lnTo>
                  <a:lnTo>
                    <a:pt x="209" y="14"/>
                  </a:lnTo>
                  <a:lnTo>
                    <a:pt x="222" y="21"/>
                  </a:lnTo>
                  <a:lnTo>
                    <a:pt x="234" y="29"/>
                  </a:lnTo>
                  <a:lnTo>
                    <a:pt x="244" y="39"/>
                  </a:lnTo>
                  <a:lnTo>
                    <a:pt x="254" y="50"/>
                  </a:lnTo>
                  <a:lnTo>
                    <a:pt x="262" y="62"/>
                  </a:lnTo>
                  <a:lnTo>
                    <a:pt x="269" y="75"/>
                  </a:lnTo>
                  <a:lnTo>
                    <a:pt x="275" y="89"/>
                  </a:lnTo>
                  <a:lnTo>
                    <a:pt x="279" y="103"/>
                  </a:lnTo>
                  <a:lnTo>
                    <a:pt x="284" y="118"/>
                  </a:lnTo>
                  <a:lnTo>
                    <a:pt x="286" y="133"/>
                  </a:lnTo>
                  <a:lnTo>
                    <a:pt x="288" y="149"/>
                  </a:lnTo>
                  <a:lnTo>
                    <a:pt x="288" y="166"/>
                  </a:lnTo>
                  <a:lnTo>
                    <a:pt x="288" y="183"/>
                  </a:lnTo>
                  <a:lnTo>
                    <a:pt x="286" y="199"/>
                  </a:lnTo>
                  <a:lnTo>
                    <a:pt x="284" y="215"/>
                  </a:lnTo>
                  <a:lnTo>
                    <a:pt x="279" y="230"/>
                  </a:lnTo>
                  <a:lnTo>
                    <a:pt x="275" y="244"/>
                  </a:lnTo>
                  <a:lnTo>
                    <a:pt x="269" y="258"/>
                  </a:lnTo>
                  <a:lnTo>
                    <a:pt x="262" y="270"/>
                  </a:lnTo>
                  <a:lnTo>
                    <a:pt x="254" y="282"/>
                  </a:lnTo>
                  <a:lnTo>
                    <a:pt x="244" y="293"/>
                  </a:lnTo>
                  <a:lnTo>
                    <a:pt x="234" y="302"/>
                  </a:lnTo>
                  <a:lnTo>
                    <a:pt x="222" y="311"/>
                  </a:lnTo>
                  <a:lnTo>
                    <a:pt x="209" y="319"/>
                  </a:lnTo>
                  <a:lnTo>
                    <a:pt x="196" y="324"/>
                  </a:lnTo>
                  <a:lnTo>
                    <a:pt x="181" y="328"/>
                  </a:lnTo>
                  <a:lnTo>
                    <a:pt x="165" y="330"/>
                  </a:lnTo>
                  <a:lnTo>
                    <a:pt x="148" y="332"/>
                  </a:lnTo>
                  <a:lnTo>
                    <a:pt x="139" y="332"/>
                  </a:lnTo>
                  <a:lnTo>
                    <a:pt x="130" y="330"/>
                  </a:lnTo>
                  <a:lnTo>
                    <a:pt x="122" y="329"/>
                  </a:lnTo>
                  <a:lnTo>
                    <a:pt x="113" y="327"/>
                  </a:lnTo>
                  <a:lnTo>
                    <a:pt x="106" y="325"/>
                  </a:lnTo>
                  <a:lnTo>
                    <a:pt x="97" y="322"/>
                  </a:lnTo>
                  <a:lnTo>
                    <a:pt x="89" y="319"/>
                  </a:lnTo>
                  <a:lnTo>
                    <a:pt x="82" y="314"/>
                  </a:lnTo>
                  <a:lnTo>
                    <a:pt x="75" y="310"/>
                  </a:lnTo>
                  <a:lnTo>
                    <a:pt x="68" y="305"/>
                  </a:lnTo>
                  <a:lnTo>
                    <a:pt x="62" y="299"/>
                  </a:lnTo>
                  <a:lnTo>
                    <a:pt x="56" y="293"/>
                  </a:lnTo>
                  <a:lnTo>
                    <a:pt x="50" y="286"/>
                  </a:lnTo>
                  <a:lnTo>
                    <a:pt x="46" y="280"/>
                  </a:lnTo>
                  <a:lnTo>
                    <a:pt x="42" y="271"/>
                  </a:lnTo>
                  <a:lnTo>
                    <a:pt x="39" y="264"/>
                  </a:lnTo>
                  <a:lnTo>
                    <a:pt x="38" y="264"/>
                  </a:lnTo>
                  <a:lnTo>
                    <a:pt x="38" y="438"/>
                  </a:lnTo>
                  <a:lnTo>
                    <a:pt x="0" y="438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3088" name="Freeform 26"/>
            <p:cNvSpPr>
              <a:spLocks/>
            </p:cNvSpPr>
            <p:nvPr/>
          </p:nvSpPr>
          <p:spPr bwMode="auto">
            <a:xfrm>
              <a:off x="2648" y="2442"/>
              <a:ext cx="85" cy="108"/>
            </a:xfrm>
            <a:custGeom>
              <a:avLst/>
              <a:gdLst>
                <a:gd name="T0" fmla="*/ 0 w 255"/>
                <a:gd name="T1" fmla="*/ 0 h 322"/>
                <a:gd name="T2" fmla="*/ 0 w 255"/>
                <a:gd name="T3" fmla="*/ 0 h 322"/>
                <a:gd name="T4" fmla="*/ 0 w 255"/>
                <a:gd name="T5" fmla="*/ 0 h 322"/>
                <a:gd name="T6" fmla="*/ 0 w 255"/>
                <a:gd name="T7" fmla="*/ 0 h 322"/>
                <a:gd name="T8" fmla="*/ 0 w 255"/>
                <a:gd name="T9" fmla="*/ 0 h 322"/>
                <a:gd name="T10" fmla="*/ 0 w 255"/>
                <a:gd name="T11" fmla="*/ 0 h 322"/>
                <a:gd name="T12" fmla="*/ 0 w 255"/>
                <a:gd name="T13" fmla="*/ 0 h 322"/>
                <a:gd name="T14" fmla="*/ 0 w 255"/>
                <a:gd name="T15" fmla="*/ 0 h 322"/>
                <a:gd name="T16" fmla="*/ 0 w 255"/>
                <a:gd name="T17" fmla="*/ 0 h 322"/>
                <a:gd name="T18" fmla="*/ 0 w 255"/>
                <a:gd name="T19" fmla="*/ 0 h 322"/>
                <a:gd name="T20" fmla="*/ 0 w 255"/>
                <a:gd name="T21" fmla="*/ 0 h 322"/>
                <a:gd name="T22" fmla="*/ 0 w 255"/>
                <a:gd name="T23" fmla="*/ 0 h 322"/>
                <a:gd name="T24" fmla="*/ 0 w 255"/>
                <a:gd name="T25" fmla="*/ 0 h 322"/>
                <a:gd name="T26" fmla="*/ 0 w 255"/>
                <a:gd name="T27" fmla="*/ 0 h 322"/>
                <a:gd name="T28" fmla="*/ 0 w 255"/>
                <a:gd name="T29" fmla="*/ 0 h 322"/>
                <a:gd name="T30" fmla="*/ 0 w 255"/>
                <a:gd name="T31" fmla="*/ 0 h 322"/>
                <a:gd name="T32" fmla="*/ 0 w 255"/>
                <a:gd name="T33" fmla="*/ 0 h 322"/>
                <a:gd name="T34" fmla="*/ 0 w 255"/>
                <a:gd name="T35" fmla="*/ 0 h 322"/>
                <a:gd name="T36" fmla="*/ 0 w 255"/>
                <a:gd name="T37" fmla="*/ 0 h 322"/>
                <a:gd name="T38" fmla="*/ 0 w 255"/>
                <a:gd name="T39" fmla="*/ 0 h 322"/>
                <a:gd name="T40" fmla="*/ 0 w 255"/>
                <a:gd name="T41" fmla="*/ 0 h 322"/>
                <a:gd name="T42" fmla="*/ 0 w 255"/>
                <a:gd name="T43" fmla="*/ 0 h 322"/>
                <a:gd name="T44" fmla="*/ 0 w 255"/>
                <a:gd name="T45" fmla="*/ 0 h 322"/>
                <a:gd name="T46" fmla="*/ 0 w 255"/>
                <a:gd name="T47" fmla="*/ 0 h 322"/>
                <a:gd name="T48" fmla="*/ 0 w 255"/>
                <a:gd name="T49" fmla="*/ 0 h 322"/>
                <a:gd name="T50" fmla="*/ 0 w 255"/>
                <a:gd name="T51" fmla="*/ 0 h 322"/>
                <a:gd name="T52" fmla="*/ 0 w 255"/>
                <a:gd name="T53" fmla="*/ 0 h 322"/>
                <a:gd name="T54" fmla="*/ 0 w 255"/>
                <a:gd name="T55" fmla="*/ 0 h 322"/>
                <a:gd name="T56" fmla="*/ 0 w 255"/>
                <a:gd name="T57" fmla="*/ 0 h 322"/>
                <a:gd name="T58" fmla="*/ 0 w 255"/>
                <a:gd name="T59" fmla="*/ 0 h 322"/>
                <a:gd name="T60" fmla="*/ 0 w 255"/>
                <a:gd name="T61" fmla="*/ 0 h 322"/>
                <a:gd name="T62" fmla="*/ 0 w 255"/>
                <a:gd name="T63" fmla="*/ 0 h 322"/>
                <a:gd name="T64" fmla="*/ 0 w 255"/>
                <a:gd name="T65" fmla="*/ 0 h 322"/>
                <a:gd name="T66" fmla="*/ 0 w 255"/>
                <a:gd name="T67" fmla="*/ 0 h 322"/>
                <a:gd name="T68" fmla="*/ 0 w 255"/>
                <a:gd name="T69" fmla="*/ 0 h 322"/>
                <a:gd name="T70" fmla="*/ 0 w 255"/>
                <a:gd name="T71" fmla="*/ 0 h 322"/>
                <a:gd name="T72" fmla="*/ 0 w 255"/>
                <a:gd name="T73" fmla="*/ 0 h 322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255"/>
                <a:gd name="T112" fmla="*/ 0 h 322"/>
                <a:gd name="T113" fmla="*/ 255 w 255"/>
                <a:gd name="T114" fmla="*/ 322 h 322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255" h="322">
                  <a:moveTo>
                    <a:pt x="255" y="313"/>
                  </a:moveTo>
                  <a:lnTo>
                    <a:pt x="220" y="313"/>
                  </a:lnTo>
                  <a:lnTo>
                    <a:pt x="220" y="256"/>
                  </a:lnTo>
                  <a:lnTo>
                    <a:pt x="219" y="256"/>
                  </a:lnTo>
                  <a:lnTo>
                    <a:pt x="215" y="264"/>
                  </a:lnTo>
                  <a:lnTo>
                    <a:pt x="210" y="271"/>
                  </a:lnTo>
                  <a:lnTo>
                    <a:pt x="206" y="278"/>
                  </a:lnTo>
                  <a:lnTo>
                    <a:pt x="200" y="284"/>
                  </a:lnTo>
                  <a:lnTo>
                    <a:pt x="195" y="290"/>
                  </a:lnTo>
                  <a:lnTo>
                    <a:pt x="188" y="296"/>
                  </a:lnTo>
                  <a:lnTo>
                    <a:pt x="182" y="300"/>
                  </a:lnTo>
                  <a:lnTo>
                    <a:pt x="174" y="304"/>
                  </a:lnTo>
                  <a:lnTo>
                    <a:pt x="168" y="309"/>
                  </a:lnTo>
                  <a:lnTo>
                    <a:pt x="160" y="312"/>
                  </a:lnTo>
                  <a:lnTo>
                    <a:pt x="153" y="315"/>
                  </a:lnTo>
                  <a:lnTo>
                    <a:pt x="144" y="317"/>
                  </a:lnTo>
                  <a:lnTo>
                    <a:pt x="136" y="319"/>
                  </a:lnTo>
                  <a:lnTo>
                    <a:pt x="128" y="320"/>
                  </a:lnTo>
                  <a:lnTo>
                    <a:pt x="119" y="322"/>
                  </a:lnTo>
                  <a:lnTo>
                    <a:pt x="111" y="322"/>
                  </a:lnTo>
                  <a:lnTo>
                    <a:pt x="97" y="322"/>
                  </a:lnTo>
                  <a:lnTo>
                    <a:pt x="84" y="319"/>
                  </a:lnTo>
                  <a:lnTo>
                    <a:pt x="71" y="317"/>
                  </a:lnTo>
                  <a:lnTo>
                    <a:pt x="60" y="314"/>
                  </a:lnTo>
                  <a:lnTo>
                    <a:pt x="50" y="309"/>
                  </a:lnTo>
                  <a:lnTo>
                    <a:pt x="41" y="303"/>
                  </a:lnTo>
                  <a:lnTo>
                    <a:pt x="33" y="297"/>
                  </a:lnTo>
                  <a:lnTo>
                    <a:pt x="26" y="290"/>
                  </a:lnTo>
                  <a:lnTo>
                    <a:pt x="20" y="282"/>
                  </a:lnTo>
                  <a:lnTo>
                    <a:pt x="14" y="273"/>
                  </a:lnTo>
                  <a:lnTo>
                    <a:pt x="10" y="263"/>
                  </a:lnTo>
                  <a:lnTo>
                    <a:pt x="7" y="252"/>
                  </a:lnTo>
                  <a:lnTo>
                    <a:pt x="5" y="241"/>
                  </a:lnTo>
                  <a:lnTo>
                    <a:pt x="3" y="229"/>
                  </a:lnTo>
                  <a:lnTo>
                    <a:pt x="1" y="216"/>
                  </a:lnTo>
                  <a:lnTo>
                    <a:pt x="0" y="203"/>
                  </a:lnTo>
                  <a:lnTo>
                    <a:pt x="0" y="0"/>
                  </a:lnTo>
                  <a:lnTo>
                    <a:pt x="39" y="0"/>
                  </a:lnTo>
                  <a:lnTo>
                    <a:pt x="39" y="204"/>
                  </a:lnTo>
                  <a:lnTo>
                    <a:pt x="39" y="214"/>
                  </a:lnTo>
                  <a:lnTo>
                    <a:pt x="40" y="223"/>
                  </a:lnTo>
                  <a:lnTo>
                    <a:pt x="43" y="232"/>
                  </a:lnTo>
                  <a:lnTo>
                    <a:pt x="45" y="241"/>
                  </a:lnTo>
                  <a:lnTo>
                    <a:pt x="47" y="248"/>
                  </a:lnTo>
                  <a:lnTo>
                    <a:pt x="50" y="256"/>
                  </a:lnTo>
                  <a:lnTo>
                    <a:pt x="54" y="262"/>
                  </a:lnTo>
                  <a:lnTo>
                    <a:pt x="59" y="268"/>
                  </a:lnTo>
                  <a:lnTo>
                    <a:pt x="64" y="273"/>
                  </a:lnTo>
                  <a:lnTo>
                    <a:pt x="71" y="277"/>
                  </a:lnTo>
                  <a:lnTo>
                    <a:pt x="77" y="281"/>
                  </a:lnTo>
                  <a:lnTo>
                    <a:pt x="85" y="284"/>
                  </a:lnTo>
                  <a:lnTo>
                    <a:pt x="93" y="287"/>
                  </a:lnTo>
                  <a:lnTo>
                    <a:pt x="102" y="288"/>
                  </a:lnTo>
                  <a:lnTo>
                    <a:pt x="112" y="289"/>
                  </a:lnTo>
                  <a:lnTo>
                    <a:pt x="122" y="289"/>
                  </a:lnTo>
                  <a:lnTo>
                    <a:pt x="134" y="289"/>
                  </a:lnTo>
                  <a:lnTo>
                    <a:pt x="146" y="287"/>
                  </a:lnTo>
                  <a:lnTo>
                    <a:pt x="156" y="284"/>
                  </a:lnTo>
                  <a:lnTo>
                    <a:pt x="166" y="279"/>
                  </a:lnTo>
                  <a:lnTo>
                    <a:pt x="174" y="273"/>
                  </a:lnTo>
                  <a:lnTo>
                    <a:pt x="182" y="266"/>
                  </a:lnTo>
                  <a:lnTo>
                    <a:pt x="188" y="259"/>
                  </a:lnTo>
                  <a:lnTo>
                    <a:pt x="195" y="250"/>
                  </a:lnTo>
                  <a:lnTo>
                    <a:pt x="200" y="242"/>
                  </a:lnTo>
                  <a:lnTo>
                    <a:pt x="205" y="232"/>
                  </a:lnTo>
                  <a:lnTo>
                    <a:pt x="209" y="221"/>
                  </a:lnTo>
                  <a:lnTo>
                    <a:pt x="211" y="210"/>
                  </a:lnTo>
                  <a:lnTo>
                    <a:pt x="214" y="200"/>
                  </a:lnTo>
                  <a:lnTo>
                    <a:pt x="215" y="188"/>
                  </a:lnTo>
                  <a:lnTo>
                    <a:pt x="216" y="176"/>
                  </a:lnTo>
                  <a:lnTo>
                    <a:pt x="217" y="164"/>
                  </a:lnTo>
                  <a:lnTo>
                    <a:pt x="217" y="0"/>
                  </a:lnTo>
                  <a:lnTo>
                    <a:pt x="255" y="0"/>
                  </a:lnTo>
                  <a:lnTo>
                    <a:pt x="255" y="31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3089" name="Freeform 27"/>
            <p:cNvSpPr>
              <a:spLocks noEditPoints="1"/>
            </p:cNvSpPr>
            <p:nvPr/>
          </p:nvSpPr>
          <p:spPr bwMode="auto">
            <a:xfrm>
              <a:off x="2757" y="2402"/>
              <a:ext cx="96" cy="148"/>
            </a:xfrm>
            <a:custGeom>
              <a:avLst/>
              <a:gdLst>
                <a:gd name="T0" fmla="*/ 0 w 288"/>
                <a:gd name="T1" fmla="*/ 0 h 443"/>
                <a:gd name="T2" fmla="*/ 0 w 288"/>
                <a:gd name="T3" fmla="*/ 0 h 443"/>
                <a:gd name="T4" fmla="*/ 0 w 288"/>
                <a:gd name="T5" fmla="*/ 0 h 443"/>
                <a:gd name="T6" fmla="*/ 0 w 288"/>
                <a:gd name="T7" fmla="*/ 0 h 443"/>
                <a:gd name="T8" fmla="*/ 0 w 288"/>
                <a:gd name="T9" fmla="*/ 0 h 443"/>
                <a:gd name="T10" fmla="*/ 0 w 288"/>
                <a:gd name="T11" fmla="*/ 0 h 443"/>
                <a:gd name="T12" fmla="*/ 0 w 288"/>
                <a:gd name="T13" fmla="*/ 0 h 443"/>
                <a:gd name="T14" fmla="*/ 0 w 288"/>
                <a:gd name="T15" fmla="*/ 0 h 443"/>
                <a:gd name="T16" fmla="*/ 0 w 288"/>
                <a:gd name="T17" fmla="*/ 0 h 443"/>
                <a:gd name="T18" fmla="*/ 0 w 288"/>
                <a:gd name="T19" fmla="*/ 0 h 443"/>
                <a:gd name="T20" fmla="*/ 0 w 288"/>
                <a:gd name="T21" fmla="*/ 0 h 443"/>
                <a:gd name="T22" fmla="*/ 0 w 288"/>
                <a:gd name="T23" fmla="*/ 0 h 443"/>
                <a:gd name="T24" fmla="*/ 0 w 288"/>
                <a:gd name="T25" fmla="*/ 0 h 443"/>
                <a:gd name="T26" fmla="*/ 0 w 288"/>
                <a:gd name="T27" fmla="*/ 0 h 443"/>
                <a:gd name="T28" fmla="*/ 0 w 288"/>
                <a:gd name="T29" fmla="*/ 0 h 443"/>
                <a:gd name="T30" fmla="*/ 0 w 288"/>
                <a:gd name="T31" fmla="*/ 0 h 443"/>
                <a:gd name="T32" fmla="*/ 0 w 288"/>
                <a:gd name="T33" fmla="*/ 0 h 443"/>
                <a:gd name="T34" fmla="*/ 0 w 288"/>
                <a:gd name="T35" fmla="*/ 0 h 443"/>
                <a:gd name="T36" fmla="*/ 0 w 288"/>
                <a:gd name="T37" fmla="*/ 0 h 443"/>
                <a:gd name="T38" fmla="*/ 0 w 288"/>
                <a:gd name="T39" fmla="*/ 0 h 443"/>
                <a:gd name="T40" fmla="*/ 0 w 288"/>
                <a:gd name="T41" fmla="*/ 0 h 443"/>
                <a:gd name="T42" fmla="*/ 0 w 288"/>
                <a:gd name="T43" fmla="*/ 0 h 443"/>
                <a:gd name="T44" fmla="*/ 0 w 288"/>
                <a:gd name="T45" fmla="*/ 0 h 443"/>
                <a:gd name="T46" fmla="*/ 0 w 288"/>
                <a:gd name="T47" fmla="*/ 0 h 443"/>
                <a:gd name="T48" fmla="*/ 0 w 288"/>
                <a:gd name="T49" fmla="*/ 0 h 443"/>
                <a:gd name="T50" fmla="*/ 0 w 288"/>
                <a:gd name="T51" fmla="*/ 0 h 443"/>
                <a:gd name="T52" fmla="*/ 0 w 288"/>
                <a:gd name="T53" fmla="*/ 0 h 443"/>
                <a:gd name="T54" fmla="*/ 0 w 288"/>
                <a:gd name="T55" fmla="*/ 0 h 443"/>
                <a:gd name="T56" fmla="*/ 0 w 288"/>
                <a:gd name="T57" fmla="*/ 0 h 443"/>
                <a:gd name="T58" fmla="*/ 0 w 288"/>
                <a:gd name="T59" fmla="*/ 0 h 443"/>
                <a:gd name="T60" fmla="*/ 0 w 288"/>
                <a:gd name="T61" fmla="*/ 0 h 443"/>
                <a:gd name="T62" fmla="*/ 0 w 288"/>
                <a:gd name="T63" fmla="*/ 0 h 443"/>
                <a:gd name="T64" fmla="*/ 0 w 288"/>
                <a:gd name="T65" fmla="*/ 0 h 443"/>
                <a:gd name="T66" fmla="*/ 0 w 288"/>
                <a:gd name="T67" fmla="*/ 0 h 443"/>
                <a:gd name="T68" fmla="*/ 0 w 288"/>
                <a:gd name="T69" fmla="*/ 0 h 443"/>
                <a:gd name="T70" fmla="*/ 0 w 288"/>
                <a:gd name="T71" fmla="*/ 0 h 443"/>
                <a:gd name="T72" fmla="*/ 0 w 288"/>
                <a:gd name="T73" fmla="*/ 0 h 443"/>
                <a:gd name="T74" fmla="*/ 0 w 288"/>
                <a:gd name="T75" fmla="*/ 0 h 443"/>
                <a:gd name="T76" fmla="*/ 0 w 288"/>
                <a:gd name="T77" fmla="*/ 0 h 443"/>
                <a:gd name="T78" fmla="*/ 0 w 288"/>
                <a:gd name="T79" fmla="*/ 0 h 443"/>
                <a:gd name="T80" fmla="*/ 0 w 288"/>
                <a:gd name="T81" fmla="*/ 0 h 443"/>
                <a:gd name="T82" fmla="*/ 0 w 288"/>
                <a:gd name="T83" fmla="*/ 0 h 443"/>
                <a:gd name="T84" fmla="*/ 0 w 288"/>
                <a:gd name="T85" fmla="*/ 0 h 443"/>
                <a:gd name="T86" fmla="*/ 0 w 288"/>
                <a:gd name="T87" fmla="*/ 0 h 443"/>
                <a:gd name="T88" fmla="*/ 0 w 288"/>
                <a:gd name="T89" fmla="*/ 0 h 443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288"/>
                <a:gd name="T136" fmla="*/ 0 h 443"/>
                <a:gd name="T137" fmla="*/ 288 w 288"/>
                <a:gd name="T138" fmla="*/ 443 h 443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288" h="443">
                  <a:moveTo>
                    <a:pt x="148" y="143"/>
                  </a:moveTo>
                  <a:lnTo>
                    <a:pt x="132" y="144"/>
                  </a:lnTo>
                  <a:lnTo>
                    <a:pt x="120" y="147"/>
                  </a:lnTo>
                  <a:lnTo>
                    <a:pt x="108" y="150"/>
                  </a:lnTo>
                  <a:lnTo>
                    <a:pt x="96" y="155"/>
                  </a:lnTo>
                  <a:lnTo>
                    <a:pt x="86" y="162"/>
                  </a:lnTo>
                  <a:lnTo>
                    <a:pt x="77" y="168"/>
                  </a:lnTo>
                  <a:lnTo>
                    <a:pt x="69" y="177"/>
                  </a:lnTo>
                  <a:lnTo>
                    <a:pt x="62" y="186"/>
                  </a:lnTo>
                  <a:lnTo>
                    <a:pt x="56" y="195"/>
                  </a:lnTo>
                  <a:lnTo>
                    <a:pt x="51" y="206"/>
                  </a:lnTo>
                  <a:lnTo>
                    <a:pt x="47" y="217"/>
                  </a:lnTo>
                  <a:lnTo>
                    <a:pt x="43" y="229"/>
                  </a:lnTo>
                  <a:lnTo>
                    <a:pt x="41" y="241"/>
                  </a:lnTo>
                  <a:lnTo>
                    <a:pt x="39" y="252"/>
                  </a:lnTo>
                  <a:lnTo>
                    <a:pt x="37" y="264"/>
                  </a:lnTo>
                  <a:lnTo>
                    <a:pt x="37" y="277"/>
                  </a:lnTo>
                  <a:lnTo>
                    <a:pt x="37" y="289"/>
                  </a:lnTo>
                  <a:lnTo>
                    <a:pt x="39" y="301"/>
                  </a:lnTo>
                  <a:lnTo>
                    <a:pt x="41" y="314"/>
                  </a:lnTo>
                  <a:lnTo>
                    <a:pt x="43" y="325"/>
                  </a:lnTo>
                  <a:lnTo>
                    <a:pt x="47" y="337"/>
                  </a:lnTo>
                  <a:lnTo>
                    <a:pt x="51" y="348"/>
                  </a:lnTo>
                  <a:lnTo>
                    <a:pt x="56" y="358"/>
                  </a:lnTo>
                  <a:lnTo>
                    <a:pt x="62" y="368"/>
                  </a:lnTo>
                  <a:lnTo>
                    <a:pt x="69" y="378"/>
                  </a:lnTo>
                  <a:lnTo>
                    <a:pt x="77" y="385"/>
                  </a:lnTo>
                  <a:lnTo>
                    <a:pt x="86" y="393"/>
                  </a:lnTo>
                  <a:lnTo>
                    <a:pt x="96" y="399"/>
                  </a:lnTo>
                  <a:lnTo>
                    <a:pt x="108" y="404"/>
                  </a:lnTo>
                  <a:lnTo>
                    <a:pt x="120" y="408"/>
                  </a:lnTo>
                  <a:lnTo>
                    <a:pt x="132" y="410"/>
                  </a:lnTo>
                  <a:lnTo>
                    <a:pt x="148" y="410"/>
                  </a:lnTo>
                  <a:lnTo>
                    <a:pt x="161" y="410"/>
                  </a:lnTo>
                  <a:lnTo>
                    <a:pt x="172" y="408"/>
                  </a:lnTo>
                  <a:lnTo>
                    <a:pt x="184" y="404"/>
                  </a:lnTo>
                  <a:lnTo>
                    <a:pt x="194" y="399"/>
                  </a:lnTo>
                  <a:lnTo>
                    <a:pt x="204" y="393"/>
                  </a:lnTo>
                  <a:lnTo>
                    <a:pt x="212" y="385"/>
                  </a:lnTo>
                  <a:lnTo>
                    <a:pt x="219" y="378"/>
                  </a:lnTo>
                  <a:lnTo>
                    <a:pt x="226" y="368"/>
                  </a:lnTo>
                  <a:lnTo>
                    <a:pt x="232" y="358"/>
                  </a:lnTo>
                  <a:lnTo>
                    <a:pt x="237" y="348"/>
                  </a:lnTo>
                  <a:lnTo>
                    <a:pt x="240" y="337"/>
                  </a:lnTo>
                  <a:lnTo>
                    <a:pt x="244" y="325"/>
                  </a:lnTo>
                  <a:lnTo>
                    <a:pt x="247" y="314"/>
                  </a:lnTo>
                  <a:lnTo>
                    <a:pt x="249" y="301"/>
                  </a:lnTo>
                  <a:lnTo>
                    <a:pt x="250" y="289"/>
                  </a:lnTo>
                  <a:lnTo>
                    <a:pt x="250" y="277"/>
                  </a:lnTo>
                  <a:lnTo>
                    <a:pt x="250" y="264"/>
                  </a:lnTo>
                  <a:lnTo>
                    <a:pt x="249" y="252"/>
                  </a:lnTo>
                  <a:lnTo>
                    <a:pt x="247" y="241"/>
                  </a:lnTo>
                  <a:lnTo>
                    <a:pt x="244" y="229"/>
                  </a:lnTo>
                  <a:lnTo>
                    <a:pt x="240" y="217"/>
                  </a:lnTo>
                  <a:lnTo>
                    <a:pt x="237" y="206"/>
                  </a:lnTo>
                  <a:lnTo>
                    <a:pt x="232" y="195"/>
                  </a:lnTo>
                  <a:lnTo>
                    <a:pt x="226" y="186"/>
                  </a:lnTo>
                  <a:lnTo>
                    <a:pt x="219" y="177"/>
                  </a:lnTo>
                  <a:lnTo>
                    <a:pt x="212" y="168"/>
                  </a:lnTo>
                  <a:lnTo>
                    <a:pt x="204" y="162"/>
                  </a:lnTo>
                  <a:lnTo>
                    <a:pt x="194" y="155"/>
                  </a:lnTo>
                  <a:lnTo>
                    <a:pt x="184" y="150"/>
                  </a:lnTo>
                  <a:lnTo>
                    <a:pt x="172" y="147"/>
                  </a:lnTo>
                  <a:lnTo>
                    <a:pt x="161" y="144"/>
                  </a:lnTo>
                  <a:lnTo>
                    <a:pt x="148" y="143"/>
                  </a:lnTo>
                  <a:close/>
                  <a:moveTo>
                    <a:pt x="0" y="0"/>
                  </a:moveTo>
                  <a:lnTo>
                    <a:pt x="37" y="0"/>
                  </a:lnTo>
                  <a:lnTo>
                    <a:pt x="37" y="180"/>
                  </a:lnTo>
                  <a:lnTo>
                    <a:pt x="39" y="180"/>
                  </a:lnTo>
                  <a:lnTo>
                    <a:pt x="42" y="171"/>
                  </a:lnTo>
                  <a:lnTo>
                    <a:pt x="46" y="164"/>
                  </a:lnTo>
                  <a:lnTo>
                    <a:pt x="50" y="156"/>
                  </a:lnTo>
                  <a:lnTo>
                    <a:pt x="56" y="150"/>
                  </a:lnTo>
                  <a:lnTo>
                    <a:pt x="61" y="144"/>
                  </a:lnTo>
                  <a:lnTo>
                    <a:pt x="68" y="138"/>
                  </a:lnTo>
                  <a:lnTo>
                    <a:pt x="74" y="134"/>
                  </a:lnTo>
                  <a:lnTo>
                    <a:pt x="82" y="128"/>
                  </a:lnTo>
                  <a:lnTo>
                    <a:pt x="89" y="125"/>
                  </a:lnTo>
                  <a:lnTo>
                    <a:pt x="97" y="121"/>
                  </a:lnTo>
                  <a:lnTo>
                    <a:pt x="105" y="119"/>
                  </a:lnTo>
                  <a:lnTo>
                    <a:pt x="113" y="115"/>
                  </a:lnTo>
                  <a:lnTo>
                    <a:pt x="122" y="114"/>
                  </a:lnTo>
                  <a:lnTo>
                    <a:pt x="130" y="112"/>
                  </a:lnTo>
                  <a:lnTo>
                    <a:pt x="139" y="112"/>
                  </a:lnTo>
                  <a:lnTo>
                    <a:pt x="148" y="111"/>
                  </a:lnTo>
                  <a:lnTo>
                    <a:pt x="165" y="112"/>
                  </a:lnTo>
                  <a:lnTo>
                    <a:pt x="181" y="114"/>
                  </a:lnTo>
                  <a:lnTo>
                    <a:pt x="196" y="119"/>
                  </a:lnTo>
                  <a:lnTo>
                    <a:pt x="209" y="125"/>
                  </a:lnTo>
                  <a:lnTo>
                    <a:pt x="222" y="132"/>
                  </a:lnTo>
                  <a:lnTo>
                    <a:pt x="234" y="140"/>
                  </a:lnTo>
                  <a:lnTo>
                    <a:pt x="245" y="150"/>
                  </a:lnTo>
                  <a:lnTo>
                    <a:pt x="253" y="161"/>
                  </a:lnTo>
                  <a:lnTo>
                    <a:pt x="262" y="173"/>
                  </a:lnTo>
                  <a:lnTo>
                    <a:pt x="269" y="186"/>
                  </a:lnTo>
                  <a:lnTo>
                    <a:pt x="275" y="200"/>
                  </a:lnTo>
                  <a:lnTo>
                    <a:pt x="279" y="214"/>
                  </a:lnTo>
                  <a:lnTo>
                    <a:pt x="284" y="229"/>
                  </a:lnTo>
                  <a:lnTo>
                    <a:pt x="286" y="244"/>
                  </a:lnTo>
                  <a:lnTo>
                    <a:pt x="288" y="260"/>
                  </a:lnTo>
                  <a:lnTo>
                    <a:pt x="288" y="277"/>
                  </a:lnTo>
                  <a:lnTo>
                    <a:pt x="288" y="294"/>
                  </a:lnTo>
                  <a:lnTo>
                    <a:pt x="286" y="310"/>
                  </a:lnTo>
                  <a:lnTo>
                    <a:pt x="284" y="326"/>
                  </a:lnTo>
                  <a:lnTo>
                    <a:pt x="279" y="341"/>
                  </a:lnTo>
                  <a:lnTo>
                    <a:pt x="275" y="355"/>
                  </a:lnTo>
                  <a:lnTo>
                    <a:pt x="269" y="369"/>
                  </a:lnTo>
                  <a:lnTo>
                    <a:pt x="262" y="381"/>
                  </a:lnTo>
                  <a:lnTo>
                    <a:pt x="253" y="393"/>
                  </a:lnTo>
                  <a:lnTo>
                    <a:pt x="245" y="404"/>
                  </a:lnTo>
                  <a:lnTo>
                    <a:pt x="234" y="413"/>
                  </a:lnTo>
                  <a:lnTo>
                    <a:pt x="222" y="422"/>
                  </a:lnTo>
                  <a:lnTo>
                    <a:pt x="209" y="430"/>
                  </a:lnTo>
                  <a:lnTo>
                    <a:pt x="196" y="435"/>
                  </a:lnTo>
                  <a:lnTo>
                    <a:pt x="181" y="439"/>
                  </a:lnTo>
                  <a:lnTo>
                    <a:pt x="165" y="441"/>
                  </a:lnTo>
                  <a:lnTo>
                    <a:pt x="148" y="443"/>
                  </a:lnTo>
                  <a:lnTo>
                    <a:pt x="138" y="443"/>
                  </a:lnTo>
                  <a:lnTo>
                    <a:pt x="128" y="441"/>
                  </a:lnTo>
                  <a:lnTo>
                    <a:pt x="120" y="440"/>
                  </a:lnTo>
                  <a:lnTo>
                    <a:pt x="111" y="438"/>
                  </a:lnTo>
                  <a:lnTo>
                    <a:pt x="102" y="436"/>
                  </a:lnTo>
                  <a:lnTo>
                    <a:pt x="95" y="433"/>
                  </a:lnTo>
                  <a:lnTo>
                    <a:pt x="86" y="429"/>
                  </a:lnTo>
                  <a:lnTo>
                    <a:pt x="80" y="424"/>
                  </a:lnTo>
                  <a:lnTo>
                    <a:pt x="72" y="420"/>
                  </a:lnTo>
                  <a:lnTo>
                    <a:pt x="66" y="414"/>
                  </a:lnTo>
                  <a:lnTo>
                    <a:pt x="59" y="409"/>
                  </a:lnTo>
                  <a:lnTo>
                    <a:pt x="54" y="403"/>
                  </a:lnTo>
                  <a:lnTo>
                    <a:pt x="48" y="396"/>
                  </a:lnTo>
                  <a:lnTo>
                    <a:pt x="44" y="390"/>
                  </a:lnTo>
                  <a:lnTo>
                    <a:pt x="40" y="382"/>
                  </a:lnTo>
                  <a:lnTo>
                    <a:pt x="35" y="375"/>
                  </a:lnTo>
                  <a:lnTo>
                    <a:pt x="34" y="375"/>
                  </a:lnTo>
                  <a:lnTo>
                    <a:pt x="34" y="434"/>
                  </a:lnTo>
                  <a:lnTo>
                    <a:pt x="0" y="43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3090" name="Rectangle 28"/>
            <p:cNvSpPr>
              <a:spLocks noChangeArrowheads="1"/>
            </p:cNvSpPr>
            <p:nvPr/>
          </p:nvSpPr>
          <p:spPr bwMode="auto">
            <a:xfrm>
              <a:off x="2873" y="2402"/>
              <a:ext cx="13" cy="14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AutoNum type="arabicPeriod"/>
                <a:defRPr sz="2700">
                  <a:solidFill>
                    <a:srgbClr val="797777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defRPr sz="2100">
                  <a:solidFill>
                    <a:srgbClr val="797777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defRPr sz="2400">
                  <a:solidFill>
                    <a:srgbClr val="797777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rgbClr val="797777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rgbClr val="797777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797777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797777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797777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797777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sl-SI" altLang="sl-SI" sz="1800">
                <a:solidFill>
                  <a:schemeClr val="tx1"/>
                </a:solidFill>
              </a:endParaRPr>
            </a:p>
          </p:txBody>
        </p:sp>
        <p:sp>
          <p:nvSpPr>
            <p:cNvPr id="3091" name="Freeform 29"/>
            <p:cNvSpPr>
              <a:spLocks noEditPoints="1"/>
            </p:cNvSpPr>
            <p:nvPr/>
          </p:nvSpPr>
          <p:spPr bwMode="auto">
            <a:xfrm>
              <a:off x="2911" y="2402"/>
              <a:ext cx="12" cy="145"/>
            </a:xfrm>
            <a:custGeom>
              <a:avLst/>
              <a:gdLst>
                <a:gd name="T0" fmla="*/ 0 w 38"/>
                <a:gd name="T1" fmla="*/ 0 h 434"/>
                <a:gd name="T2" fmla="*/ 0 w 38"/>
                <a:gd name="T3" fmla="*/ 0 h 434"/>
                <a:gd name="T4" fmla="*/ 0 w 38"/>
                <a:gd name="T5" fmla="*/ 0 h 434"/>
                <a:gd name="T6" fmla="*/ 0 w 38"/>
                <a:gd name="T7" fmla="*/ 0 h 434"/>
                <a:gd name="T8" fmla="*/ 0 w 38"/>
                <a:gd name="T9" fmla="*/ 0 h 434"/>
                <a:gd name="T10" fmla="*/ 0 w 38"/>
                <a:gd name="T11" fmla="*/ 0 h 434"/>
                <a:gd name="T12" fmla="*/ 0 w 38"/>
                <a:gd name="T13" fmla="*/ 0 h 434"/>
                <a:gd name="T14" fmla="*/ 0 w 38"/>
                <a:gd name="T15" fmla="*/ 0 h 434"/>
                <a:gd name="T16" fmla="*/ 0 w 38"/>
                <a:gd name="T17" fmla="*/ 0 h 434"/>
                <a:gd name="T18" fmla="*/ 0 w 38"/>
                <a:gd name="T19" fmla="*/ 0 h 43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8"/>
                <a:gd name="T31" fmla="*/ 0 h 434"/>
                <a:gd name="T32" fmla="*/ 38 w 38"/>
                <a:gd name="T33" fmla="*/ 434 h 43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38" h="434">
                  <a:moveTo>
                    <a:pt x="0" y="121"/>
                  </a:moveTo>
                  <a:lnTo>
                    <a:pt x="38" y="121"/>
                  </a:lnTo>
                  <a:lnTo>
                    <a:pt x="38" y="434"/>
                  </a:lnTo>
                  <a:lnTo>
                    <a:pt x="0" y="434"/>
                  </a:lnTo>
                  <a:lnTo>
                    <a:pt x="0" y="121"/>
                  </a:lnTo>
                  <a:close/>
                  <a:moveTo>
                    <a:pt x="0" y="0"/>
                  </a:moveTo>
                  <a:lnTo>
                    <a:pt x="38" y="0"/>
                  </a:lnTo>
                  <a:lnTo>
                    <a:pt x="38" y="61"/>
                  </a:lnTo>
                  <a:lnTo>
                    <a:pt x="0" y="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3092" name="Freeform 30"/>
            <p:cNvSpPr>
              <a:spLocks/>
            </p:cNvSpPr>
            <p:nvPr/>
          </p:nvSpPr>
          <p:spPr bwMode="auto">
            <a:xfrm>
              <a:off x="2948" y="2402"/>
              <a:ext cx="90" cy="145"/>
            </a:xfrm>
            <a:custGeom>
              <a:avLst/>
              <a:gdLst>
                <a:gd name="T0" fmla="*/ 0 w 272"/>
                <a:gd name="T1" fmla="*/ 0 h 434"/>
                <a:gd name="T2" fmla="*/ 0 w 272"/>
                <a:gd name="T3" fmla="*/ 0 h 434"/>
                <a:gd name="T4" fmla="*/ 0 w 272"/>
                <a:gd name="T5" fmla="*/ 0 h 434"/>
                <a:gd name="T6" fmla="*/ 0 w 272"/>
                <a:gd name="T7" fmla="*/ 0 h 434"/>
                <a:gd name="T8" fmla="*/ 0 w 272"/>
                <a:gd name="T9" fmla="*/ 0 h 434"/>
                <a:gd name="T10" fmla="*/ 0 w 272"/>
                <a:gd name="T11" fmla="*/ 0 h 434"/>
                <a:gd name="T12" fmla="*/ 0 w 272"/>
                <a:gd name="T13" fmla="*/ 0 h 434"/>
                <a:gd name="T14" fmla="*/ 0 w 272"/>
                <a:gd name="T15" fmla="*/ 0 h 434"/>
                <a:gd name="T16" fmla="*/ 0 w 272"/>
                <a:gd name="T17" fmla="*/ 0 h 434"/>
                <a:gd name="T18" fmla="*/ 0 w 272"/>
                <a:gd name="T19" fmla="*/ 0 h 434"/>
                <a:gd name="T20" fmla="*/ 0 w 272"/>
                <a:gd name="T21" fmla="*/ 0 h 434"/>
                <a:gd name="T22" fmla="*/ 0 w 272"/>
                <a:gd name="T23" fmla="*/ 0 h 434"/>
                <a:gd name="T24" fmla="*/ 0 w 272"/>
                <a:gd name="T25" fmla="*/ 0 h 43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272"/>
                <a:gd name="T40" fmla="*/ 0 h 434"/>
                <a:gd name="T41" fmla="*/ 272 w 272"/>
                <a:gd name="T42" fmla="*/ 434 h 434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272" h="434">
                  <a:moveTo>
                    <a:pt x="0" y="0"/>
                  </a:moveTo>
                  <a:lnTo>
                    <a:pt x="38" y="0"/>
                  </a:lnTo>
                  <a:lnTo>
                    <a:pt x="38" y="272"/>
                  </a:lnTo>
                  <a:lnTo>
                    <a:pt x="212" y="121"/>
                  </a:lnTo>
                  <a:lnTo>
                    <a:pt x="262" y="121"/>
                  </a:lnTo>
                  <a:lnTo>
                    <a:pt x="130" y="236"/>
                  </a:lnTo>
                  <a:lnTo>
                    <a:pt x="272" y="434"/>
                  </a:lnTo>
                  <a:lnTo>
                    <a:pt x="224" y="434"/>
                  </a:lnTo>
                  <a:lnTo>
                    <a:pt x="100" y="263"/>
                  </a:lnTo>
                  <a:lnTo>
                    <a:pt x="38" y="315"/>
                  </a:lnTo>
                  <a:lnTo>
                    <a:pt x="38" y="434"/>
                  </a:lnTo>
                  <a:lnTo>
                    <a:pt x="0" y="43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3093" name="Freeform 31"/>
            <p:cNvSpPr>
              <a:spLocks noEditPoints="1"/>
            </p:cNvSpPr>
            <p:nvPr/>
          </p:nvSpPr>
          <p:spPr bwMode="auto">
            <a:xfrm>
              <a:off x="3043" y="2439"/>
              <a:ext cx="94" cy="111"/>
            </a:xfrm>
            <a:custGeom>
              <a:avLst/>
              <a:gdLst>
                <a:gd name="T0" fmla="*/ 0 w 280"/>
                <a:gd name="T1" fmla="*/ 0 h 332"/>
                <a:gd name="T2" fmla="*/ 0 w 280"/>
                <a:gd name="T3" fmla="*/ 0 h 332"/>
                <a:gd name="T4" fmla="*/ 0 w 280"/>
                <a:gd name="T5" fmla="*/ 0 h 332"/>
                <a:gd name="T6" fmla="*/ 0 w 280"/>
                <a:gd name="T7" fmla="*/ 0 h 332"/>
                <a:gd name="T8" fmla="*/ 0 w 280"/>
                <a:gd name="T9" fmla="*/ 0 h 332"/>
                <a:gd name="T10" fmla="*/ 0 w 280"/>
                <a:gd name="T11" fmla="*/ 0 h 332"/>
                <a:gd name="T12" fmla="*/ 0 w 280"/>
                <a:gd name="T13" fmla="*/ 0 h 332"/>
                <a:gd name="T14" fmla="*/ 0 w 280"/>
                <a:gd name="T15" fmla="*/ 0 h 332"/>
                <a:gd name="T16" fmla="*/ 0 w 280"/>
                <a:gd name="T17" fmla="*/ 0 h 332"/>
                <a:gd name="T18" fmla="*/ 0 w 280"/>
                <a:gd name="T19" fmla="*/ 0 h 332"/>
                <a:gd name="T20" fmla="*/ 0 w 280"/>
                <a:gd name="T21" fmla="*/ 0 h 332"/>
                <a:gd name="T22" fmla="*/ 0 w 280"/>
                <a:gd name="T23" fmla="*/ 0 h 332"/>
                <a:gd name="T24" fmla="*/ 0 w 280"/>
                <a:gd name="T25" fmla="*/ 0 h 332"/>
                <a:gd name="T26" fmla="*/ 0 w 280"/>
                <a:gd name="T27" fmla="*/ 0 h 332"/>
                <a:gd name="T28" fmla="*/ 0 w 280"/>
                <a:gd name="T29" fmla="*/ 0 h 332"/>
                <a:gd name="T30" fmla="*/ 0 w 280"/>
                <a:gd name="T31" fmla="*/ 0 h 332"/>
                <a:gd name="T32" fmla="*/ 0 w 280"/>
                <a:gd name="T33" fmla="*/ 0 h 332"/>
                <a:gd name="T34" fmla="*/ 0 w 280"/>
                <a:gd name="T35" fmla="*/ 0 h 332"/>
                <a:gd name="T36" fmla="*/ 0 w 280"/>
                <a:gd name="T37" fmla="*/ 0 h 332"/>
                <a:gd name="T38" fmla="*/ 0 w 280"/>
                <a:gd name="T39" fmla="*/ 0 h 332"/>
                <a:gd name="T40" fmla="*/ 0 w 280"/>
                <a:gd name="T41" fmla="*/ 0 h 332"/>
                <a:gd name="T42" fmla="*/ 0 w 280"/>
                <a:gd name="T43" fmla="*/ 0 h 332"/>
                <a:gd name="T44" fmla="*/ 0 w 280"/>
                <a:gd name="T45" fmla="*/ 0 h 332"/>
                <a:gd name="T46" fmla="*/ 0 w 280"/>
                <a:gd name="T47" fmla="*/ 0 h 332"/>
                <a:gd name="T48" fmla="*/ 0 w 280"/>
                <a:gd name="T49" fmla="*/ 0 h 332"/>
                <a:gd name="T50" fmla="*/ 0 w 280"/>
                <a:gd name="T51" fmla="*/ 0 h 332"/>
                <a:gd name="T52" fmla="*/ 0 w 280"/>
                <a:gd name="T53" fmla="*/ 0 h 332"/>
                <a:gd name="T54" fmla="*/ 0 w 280"/>
                <a:gd name="T55" fmla="*/ 0 h 332"/>
                <a:gd name="T56" fmla="*/ 0 w 280"/>
                <a:gd name="T57" fmla="*/ 0 h 332"/>
                <a:gd name="T58" fmla="*/ 0 w 280"/>
                <a:gd name="T59" fmla="*/ 0 h 332"/>
                <a:gd name="T60" fmla="*/ 0 w 280"/>
                <a:gd name="T61" fmla="*/ 0 h 332"/>
                <a:gd name="T62" fmla="*/ 0 w 280"/>
                <a:gd name="T63" fmla="*/ 0 h 332"/>
                <a:gd name="T64" fmla="*/ 0 w 280"/>
                <a:gd name="T65" fmla="*/ 0 h 332"/>
                <a:gd name="T66" fmla="*/ 0 w 280"/>
                <a:gd name="T67" fmla="*/ 0 h 332"/>
                <a:gd name="T68" fmla="*/ 0 w 280"/>
                <a:gd name="T69" fmla="*/ 0 h 332"/>
                <a:gd name="T70" fmla="*/ 0 w 280"/>
                <a:gd name="T71" fmla="*/ 0 h 332"/>
                <a:gd name="T72" fmla="*/ 0 w 280"/>
                <a:gd name="T73" fmla="*/ 0 h 332"/>
                <a:gd name="T74" fmla="*/ 0 w 280"/>
                <a:gd name="T75" fmla="*/ 0 h 332"/>
                <a:gd name="T76" fmla="*/ 0 w 280"/>
                <a:gd name="T77" fmla="*/ 0 h 332"/>
                <a:gd name="T78" fmla="*/ 0 w 280"/>
                <a:gd name="T79" fmla="*/ 0 h 332"/>
                <a:gd name="T80" fmla="*/ 0 w 280"/>
                <a:gd name="T81" fmla="*/ 0 h 332"/>
                <a:gd name="T82" fmla="*/ 0 w 280"/>
                <a:gd name="T83" fmla="*/ 0 h 332"/>
                <a:gd name="T84" fmla="*/ 0 w 280"/>
                <a:gd name="T85" fmla="*/ 0 h 332"/>
                <a:gd name="T86" fmla="*/ 0 w 280"/>
                <a:gd name="T87" fmla="*/ 0 h 332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280"/>
                <a:gd name="T133" fmla="*/ 0 h 332"/>
                <a:gd name="T134" fmla="*/ 280 w 280"/>
                <a:gd name="T135" fmla="*/ 332 h 332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280" h="332">
                  <a:moveTo>
                    <a:pt x="241" y="145"/>
                  </a:moveTo>
                  <a:lnTo>
                    <a:pt x="241" y="134"/>
                  </a:lnTo>
                  <a:lnTo>
                    <a:pt x="239" y="123"/>
                  </a:lnTo>
                  <a:lnTo>
                    <a:pt x="237" y="112"/>
                  </a:lnTo>
                  <a:lnTo>
                    <a:pt x="234" y="103"/>
                  </a:lnTo>
                  <a:lnTo>
                    <a:pt x="230" y="93"/>
                  </a:lnTo>
                  <a:lnTo>
                    <a:pt x="225" y="83"/>
                  </a:lnTo>
                  <a:lnTo>
                    <a:pt x="220" y="75"/>
                  </a:lnTo>
                  <a:lnTo>
                    <a:pt x="214" y="67"/>
                  </a:lnTo>
                  <a:lnTo>
                    <a:pt x="208" y="59"/>
                  </a:lnTo>
                  <a:lnTo>
                    <a:pt x="200" y="53"/>
                  </a:lnTo>
                  <a:lnTo>
                    <a:pt x="191" y="46"/>
                  </a:lnTo>
                  <a:lnTo>
                    <a:pt x="183" y="42"/>
                  </a:lnTo>
                  <a:lnTo>
                    <a:pt x="174" y="38"/>
                  </a:lnTo>
                  <a:lnTo>
                    <a:pt x="163" y="35"/>
                  </a:lnTo>
                  <a:lnTo>
                    <a:pt x="154" y="33"/>
                  </a:lnTo>
                  <a:lnTo>
                    <a:pt x="142" y="32"/>
                  </a:lnTo>
                  <a:lnTo>
                    <a:pt x="131" y="33"/>
                  </a:lnTo>
                  <a:lnTo>
                    <a:pt x="120" y="35"/>
                  </a:lnTo>
                  <a:lnTo>
                    <a:pt x="109" y="38"/>
                  </a:lnTo>
                  <a:lnTo>
                    <a:pt x="100" y="42"/>
                  </a:lnTo>
                  <a:lnTo>
                    <a:pt x="91" y="46"/>
                  </a:lnTo>
                  <a:lnTo>
                    <a:pt x="83" y="53"/>
                  </a:lnTo>
                  <a:lnTo>
                    <a:pt x="76" y="59"/>
                  </a:lnTo>
                  <a:lnTo>
                    <a:pt x="69" y="67"/>
                  </a:lnTo>
                  <a:lnTo>
                    <a:pt x="63" y="75"/>
                  </a:lnTo>
                  <a:lnTo>
                    <a:pt x="58" y="84"/>
                  </a:lnTo>
                  <a:lnTo>
                    <a:pt x="53" y="93"/>
                  </a:lnTo>
                  <a:lnTo>
                    <a:pt x="49" y="103"/>
                  </a:lnTo>
                  <a:lnTo>
                    <a:pt x="46" y="112"/>
                  </a:lnTo>
                  <a:lnTo>
                    <a:pt x="42" y="123"/>
                  </a:lnTo>
                  <a:lnTo>
                    <a:pt x="40" y="134"/>
                  </a:lnTo>
                  <a:lnTo>
                    <a:pt x="39" y="145"/>
                  </a:lnTo>
                  <a:lnTo>
                    <a:pt x="241" y="145"/>
                  </a:lnTo>
                  <a:close/>
                  <a:moveTo>
                    <a:pt x="39" y="176"/>
                  </a:moveTo>
                  <a:lnTo>
                    <a:pt x="39" y="187"/>
                  </a:lnTo>
                  <a:lnTo>
                    <a:pt x="40" y="198"/>
                  </a:lnTo>
                  <a:lnTo>
                    <a:pt x="42" y="208"/>
                  </a:lnTo>
                  <a:lnTo>
                    <a:pt x="45" y="219"/>
                  </a:lnTo>
                  <a:lnTo>
                    <a:pt x="48" y="230"/>
                  </a:lnTo>
                  <a:lnTo>
                    <a:pt x="52" y="240"/>
                  </a:lnTo>
                  <a:lnTo>
                    <a:pt x="58" y="249"/>
                  </a:lnTo>
                  <a:lnTo>
                    <a:pt x="63" y="259"/>
                  </a:lnTo>
                  <a:lnTo>
                    <a:pt x="69" y="268"/>
                  </a:lnTo>
                  <a:lnTo>
                    <a:pt x="77" y="275"/>
                  </a:lnTo>
                  <a:lnTo>
                    <a:pt x="86" y="282"/>
                  </a:lnTo>
                  <a:lnTo>
                    <a:pt x="95" y="288"/>
                  </a:lnTo>
                  <a:lnTo>
                    <a:pt x="105" y="293"/>
                  </a:lnTo>
                  <a:lnTo>
                    <a:pt x="117" y="297"/>
                  </a:lnTo>
                  <a:lnTo>
                    <a:pt x="129" y="299"/>
                  </a:lnTo>
                  <a:lnTo>
                    <a:pt x="142" y="299"/>
                  </a:lnTo>
                  <a:lnTo>
                    <a:pt x="153" y="299"/>
                  </a:lnTo>
                  <a:lnTo>
                    <a:pt x="161" y="298"/>
                  </a:lnTo>
                  <a:lnTo>
                    <a:pt x="171" y="296"/>
                  </a:lnTo>
                  <a:lnTo>
                    <a:pt x="180" y="294"/>
                  </a:lnTo>
                  <a:lnTo>
                    <a:pt x="187" y="291"/>
                  </a:lnTo>
                  <a:lnTo>
                    <a:pt x="195" y="287"/>
                  </a:lnTo>
                  <a:lnTo>
                    <a:pt x="201" y="283"/>
                  </a:lnTo>
                  <a:lnTo>
                    <a:pt x="208" y="278"/>
                  </a:lnTo>
                  <a:lnTo>
                    <a:pt x="213" y="272"/>
                  </a:lnTo>
                  <a:lnTo>
                    <a:pt x="218" y="266"/>
                  </a:lnTo>
                  <a:lnTo>
                    <a:pt x="224" y="259"/>
                  </a:lnTo>
                  <a:lnTo>
                    <a:pt x="228" y="253"/>
                  </a:lnTo>
                  <a:lnTo>
                    <a:pt x="231" y="245"/>
                  </a:lnTo>
                  <a:lnTo>
                    <a:pt x="235" y="237"/>
                  </a:lnTo>
                  <a:lnTo>
                    <a:pt x="238" y="228"/>
                  </a:lnTo>
                  <a:lnTo>
                    <a:pt x="240" y="219"/>
                  </a:lnTo>
                  <a:lnTo>
                    <a:pt x="279" y="219"/>
                  </a:lnTo>
                  <a:lnTo>
                    <a:pt x="276" y="232"/>
                  </a:lnTo>
                  <a:lnTo>
                    <a:pt x="271" y="245"/>
                  </a:lnTo>
                  <a:lnTo>
                    <a:pt x="267" y="256"/>
                  </a:lnTo>
                  <a:lnTo>
                    <a:pt x="262" y="267"/>
                  </a:lnTo>
                  <a:lnTo>
                    <a:pt x="255" y="278"/>
                  </a:lnTo>
                  <a:lnTo>
                    <a:pt x="249" y="286"/>
                  </a:lnTo>
                  <a:lnTo>
                    <a:pt x="242" y="295"/>
                  </a:lnTo>
                  <a:lnTo>
                    <a:pt x="234" y="302"/>
                  </a:lnTo>
                  <a:lnTo>
                    <a:pt x="225" y="309"/>
                  </a:lnTo>
                  <a:lnTo>
                    <a:pt x="216" y="315"/>
                  </a:lnTo>
                  <a:lnTo>
                    <a:pt x="206" y="320"/>
                  </a:lnTo>
                  <a:lnTo>
                    <a:pt x="195" y="324"/>
                  </a:lnTo>
                  <a:lnTo>
                    <a:pt x="183" y="327"/>
                  </a:lnTo>
                  <a:lnTo>
                    <a:pt x="170" y="329"/>
                  </a:lnTo>
                  <a:lnTo>
                    <a:pt x="157" y="332"/>
                  </a:lnTo>
                  <a:lnTo>
                    <a:pt x="142" y="332"/>
                  </a:lnTo>
                  <a:lnTo>
                    <a:pt x="123" y="330"/>
                  </a:lnTo>
                  <a:lnTo>
                    <a:pt x="107" y="328"/>
                  </a:lnTo>
                  <a:lnTo>
                    <a:pt x="92" y="324"/>
                  </a:lnTo>
                  <a:lnTo>
                    <a:pt x="78" y="319"/>
                  </a:lnTo>
                  <a:lnTo>
                    <a:pt x="65" y="311"/>
                  </a:lnTo>
                  <a:lnTo>
                    <a:pt x="53" y="302"/>
                  </a:lnTo>
                  <a:lnTo>
                    <a:pt x="44" y="293"/>
                  </a:lnTo>
                  <a:lnTo>
                    <a:pt x="34" y="282"/>
                  </a:lnTo>
                  <a:lnTo>
                    <a:pt x="26" y="270"/>
                  </a:lnTo>
                  <a:lnTo>
                    <a:pt x="19" y="258"/>
                  </a:lnTo>
                  <a:lnTo>
                    <a:pt x="13" y="244"/>
                  </a:lnTo>
                  <a:lnTo>
                    <a:pt x="9" y="230"/>
                  </a:lnTo>
                  <a:lnTo>
                    <a:pt x="5" y="215"/>
                  </a:lnTo>
                  <a:lnTo>
                    <a:pt x="2" y="199"/>
                  </a:lnTo>
                  <a:lnTo>
                    <a:pt x="1" y="183"/>
                  </a:lnTo>
                  <a:lnTo>
                    <a:pt x="0" y="166"/>
                  </a:lnTo>
                  <a:lnTo>
                    <a:pt x="1" y="150"/>
                  </a:lnTo>
                  <a:lnTo>
                    <a:pt x="2" y="135"/>
                  </a:lnTo>
                  <a:lnTo>
                    <a:pt x="5" y="120"/>
                  </a:lnTo>
                  <a:lnTo>
                    <a:pt x="9" y="106"/>
                  </a:lnTo>
                  <a:lnTo>
                    <a:pt x="13" y="91"/>
                  </a:lnTo>
                  <a:lnTo>
                    <a:pt x="19" y="78"/>
                  </a:lnTo>
                  <a:lnTo>
                    <a:pt x="26" y="65"/>
                  </a:lnTo>
                  <a:lnTo>
                    <a:pt x="34" y="52"/>
                  </a:lnTo>
                  <a:lnTo>
                    <a:pt x="44" y="41"/>
                  </a:lnTo>
                  <a:lnTo>
                    <a:pt x="53" y="31"/>
                  </a:lnTo>
                  <a:lnTo>
                    <a:pt x="65" y="22"/>
                  </a:lnTo>
                  <a:lnTo>
                    <a:pt x="78" y="14"/>
                  </a:lnTo>
                  <a:lnTo>
                    <a:pt x="92" y="9"/>
                  </a:lnTo>
                  <a:lnTo>
                    <a:pt x="107" y="4"/>
                  </a:lnTo>
                  <a:lnTo>
                    <a:pt x="123" y="1"/>
                  </a:lnTo>
                  <a:lnTo>
                    <a:pt x="142" y="0"/>
                  </a:lnTo>
                  <a:lnTo>
                    <a:pt x="160" y="1"/>
                  </a:lnTo>
                  <a:lnTo>
                    <a:pt x="176" y="4"/>
                  </a:lnTo>
                  <a:lnTo>
                    <a:pt x="193" y="9"/>
                  </a:lnTo>
                  <a:lnTo>
                    <a:pt x="207" y="15"/>
                  </a:lnTo>
                  <a:lnTo>
                    <a:pt x="218" y="24"/>
                  </a:lnTo>
                  <a:lnTo>
                    <a:pt x="230" y="32"/>
                  </a:lnTo>
                  <a:lnTo>
                    <a:pt x="240" y="43"/>
                  </a:lnTo>
                  <a:lnTo>
                    <a:pt x="250" y="55"/>
                  </a:lnTo>
                  <a:lnTo>
                    <a:pt x="257" y="68"/>
                  </a:lnTo>
                  <a:lnTo>
                    <a:pt x="264" y="82"/>
                  </a:lnTo>
                  <a:lnTo>
                    <a:pt x="269" y="96"/>
                  </a:lnTo>
                  <a:lnTo>
                    <a:pt x="274" y="111"/>
                  </a:lnTo>
                  <a:lnTo>
                    <a:pt x="277" y="127"/>
                  </a:lnTo>
                  <a:lnTo>
                    <a:pt x="279" y="144"/>
                  </a:lnTo>
                  <a:lnTo>
                    <a:pt x="280" y="160"/>
                  </a:lnTo>
                  <a:lnTo>
                    <a:pt x="280" y="176"/>
                  </a:lnTo>
                  <a:lnTo>
                    <a:pt x="39" y="17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3094" name="Freeform 32"/>
            <p:cNvSpPr>
              <a:spLocks/>
            </p:cNvSpPr>
            <p:nvPr/>
          </p:nvSpPr>
          <p:spPr bwMode="auto">
            <a:xfrm>
              <a:off x="3205" y="2399"/>
              <a:ext cx="113" cy="151"/>
            </a:xfrm>
            <a:custGeom>
              <a:avLst/>
              <a:gdLst>
                <a:gd name="T0" fmla="*/ 0 w 339"/>
                <a:gd name="T1" fmla="*/ 0 h 452"/>
                <a:gd name="T2" fmla="*/ 0 w 339"/>
                <a:gd name="T3" fmla="*/ 0 h 452"/>
                <a:gd name="T4" fmla="*/ 0 w 339"/>
                <a:gd name="T5" fmla="*/ 0 h 452"/>
                <a:gd name="T6" fmla="*/ 0 w 339"/>
                <a:gd name="T7" fmla="*/ 0 h 452"/>
                <a:gd name="T8" fmla="*/ 0 w 339"/>
                <a:gd name="T9" fmla="*/ 0 h 452"/>
                <a:gd name="T10" fmla="*/ 0 w 339"/>
                <a:gd name="T11" fmla="*/ 0 h 452"/>
                <a:gd name="T12" fmla="*/ 0 w 339"/>
                <a:gd name="T13" fmla="*/ 0 h 452"/>
                <a:gd name="T14" fmla="*/ 0 w 339"/>
                <a:gd name="T15" fmla="*/ 0 h 452"/>
                <a:gd name="T16" fmla="*/ 0 w 339"/>
                <a:gd name="T17" fmla="*/ 0 h 452"/>
                <a:gd name="T18" fmla="*/ 0 w 339"/>
                <a:gd name="T19" fmla="*/ 0 h 452"/>
                <a:gd name="T20" fmla="*/ 0 w 339"/>
                <a:gd name="T21" fmla="*/ 0 h 452"/>
                <a:gd name="T22" fmla="*/ 0 w 339"/>
                <a:gd name="T23" fmla="*/ 0 h 452"/>
                <a:gd name="T24" fmla="*/ 0 w 339"/>
                <a:gd name="T25" fmla="*/ 0 h 452"/>
                <a:gd name="T26" fmla="*/ 0 w 339"/>
                <a:gd name="T27" fmla="*/ 0 h 452"/>
                <a:gd name="T28" fmla="*/ 0 w 339"/>
                <a:gd name="T29" fmla="*/ 0 h 452"/>
                <a:gd name="T30" fmla="*/ 0 w 339"/>
                <a:gd name="T31" fmla="*/ 0 h 452"/>
                <a:gd name="T32" fmla="*/ 0 w 339"/>
                <a:gd name="T33" fmla="*/ 0 h 452"/>
                <a:gd name="T34" fmla="*/ 0 w 339"/>
                <a:gd name="T35" fmla="*/ 0 h 452"/>
                <a:gd name="T36" fmla="*/ 0 w 339"/>
                <a:gd name="T37" fmla="*/ 0 h 452"/>
                <a:gd name="T38" fmla="*/ 0 w 339"/>
                <a:gd name="T39" fmla="*/ 0 h 452"/>
                <a:gd name="T40" fmla="*/ 0 w 339"/>
                <a:gd name="T41" fmla="*/ 0 h 452"/>
                <a:gd name="T42" fmla="*/ 0 w 339"/>
                <a:gd name="T43" fmla="*/ 0 h 452"/>
                <a:gd name="T44" fmla="*/ 0 w 339"/>
                <a:gd name="T45" fmla="*/ 0 h 452"/>
                <a:gd name="T46" fmla="*/ 0 w 339"/>
                <a:gd name="T47" fmla="*/ 0 h 452"/>
                <a:gd name="T48" fmla="*/ 0 w 339"/>
                <a:gd name="T49" fmla="*/ 0 h 452"/>
                <a:gd name="T50" fmla="*/ 0 w 339"/>
                <a:gd name="T51" fmla="*/ 0 h 452"/>
                <a:gd name="T52" fmla="*/ 0 w 339"/>
                <a:gd name="T53" fmla="*/ 0 h 452"/>
                <a:gd name="T54" fmla="*/ 0 w 339"/>
                <a:gd name="T55" fmla="*/ 0 h 452"/>
                <a:gd name="T56" fmla="*/ 0 w 339"/>
                <a:gd name="T57" fmla="*/ 0 h 452"/>
                <a:gd name="T58" fmla="*/ 0 w 339"/>
                <a:gd name="T59" fmla="*/ 0 h 452"/>
                <a:gd name="T60" fmla="*/ 0 w 339"/>
                <a:gd name="T61" fmla="*/ 0 h 452"/>
                <a:gd name="T62" fmla="*/ 0 w 339"/>
                <a:gd name="T63" fmla="*/ 0 h 452"/>
                <a:gd name="T64" fmla="*/ 0 w 339"/>
                <a:gd name="T65" fmla="*/ 0 h 452"/>
                <a:gd name="T66" fmla="*/ 0 w 339"/>
                <a:gd name="T67" fmla="*/ 0 h 452"/>
                <a:gd name="T68" fmla="*/ 0 w 339"/>
                <a:gd name="T69" fmla="*/ 0 h 452"/>
                <a:gd name="T70" fmla="*/ 0 w 339"/>
                <a:gd name="T71" fmla="*/ 0 h 452"/>
                <a:gd name="T72" fmla="*/ 0 w 339"/>
                <a:gd name="T73" fmla="*/ 0 h 452"/>
                <a:gd name="T74" fmla="*/ 0 w 339"/>
                <a:gd name="T75" fmla="*/ 0 h 452"/>
                <a:gd name="T76" fmla="*/ 0 w 339"/>
                <a:gd name="T77" fmla="*/ 0 h 452"/>
                <a:gd name="T78" fmla="*/ 0 w 339"/>
                <a:gd name="T79" fmla="*/ 0 h 452"/>
                <a:gd name="T80" fmla="*/ 0 w 339"/>
                <a:gd name="T81" fmla="*/ 0 h 452"/>
                <a:gd name="T82" fmla="*/ 0 w 339"/>
                <a:gd name="T83" fmla="*/ 0 h 452"/>
                <a:gd name="T84" fmla="*/ 0 w 339"/>
                <a:gd name="T85" fmla="*/ 0 h 452"/>
                <a:gd name="T86" fmla="*/ 0 w 339"/>
                <a:gd name="T87" fmla="*/ 0 h 452"/>
                <a:gd name="T88" fmla="*/ 0 w 339"/>
                <a:gd name="T89" fmla="*/ 0 h 452"/>
                <a:gd name="T90" fmla="*/ 0 w 339"/>
                <a:gd name="T91" fmla="*/ 0 h 452"/>
                <a:gd name="T92" fmla="*/ 0 w 339"/>
                <a:gd name="T93" fmla="*/ 0 h 452"/>
                <a:gd name="T94" fmla="*/ 0 w 339"/>
                <a:gd name="T95" fmla="*/ 0 h 452"/>
                <a:gd name="T96" fmla="*/ 0 w 339"/>
                <a:gd name="T97" fmla="*/ 0 h 452"/>
                <a:gd name="T98" fmla="*/ 0 w 339"/>
                <a:gd name="T99" fmla="*/ 0 h 452"/>
                <a:gd name="T100" fmla="*/ 0 w 339"/>
                <a:gd name="T101" fmla="*/ 0 h 452"/>
                <a:gd name="T102" fmla="*/ 0 w 339"/>
                <a:gd name="T103" fmla="*/ 0 h 452"/>
                <a:gd name="T104" fmla="*/ 0 w 339"/>
                <a:gd name="T105" fmla="*/ 0 h 452"/>
                <a:gd name="T106" fmla="*/ 0 w 339"/>
                <a:gd name="T107" fmla="*/ 0 h 452"/>
                <a:gd name="T108" fmla="*/ 0 w 339"/>
                <a:gd name="T109" fmla="*/ 0 h 452"/>
                <a:gd name="T110" fmla="*/ 0 w 339"/>
                <a:gd name="T111" fmla="*/ 0 h 452"/>
                <a:gd name="T112" fmla="*/ 0 w 339"/>
                <a:gd name="T113" fmla="*/ 0 h 452"/>
                <a:gd name="T114" fmla="*/ 0 w 339"/>
                <a:gd name="T115" fmla="*/ 0 h 452"/>
                <a:gd name="T116" fmla="*/ 0 w 339"/>
                <a:gd name="T117" fmla="*/ 0 h 452"/>
                <a:gd name="T118" fmla="*/ 0 w 339"/>
                <a:gd name="T119" fmla="*/ 0 h 452"/>
                <a:gd name="T120" fmla="*/ 0 w 339"/>
                <a:gd name="T121" fmla="*/ 0 h 452"/>
                <a:gd name="T122" fmla="*/ 0 w 339"/>
                <a:gd name="T123" fmla="*/ 0 h 45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339"/>
                <a:gd name="T187" fmla="*/ 0 h 452"/>
                <a:gd name="T188" fmla="*/ 339 w 339"/>
                <a:gd name="T189" fmla="*/ 452 h 45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339" h="452">
                  <a:moveTo>
                    <a:pt x="41" y="300"/>
                  </a:moveTo>
                  <a:lnTo>
                    <a:pt x="42" y="317"/>
                  </a:lnTo>
                  <a:lnTo>
                    <a:pt x="43" y="331"/>
                  </a:lnTo>
                  <a:lnTo>
                    <a:pt x="47" y="344"/>
                  </a:lnTo>
                  <a:lnTo>
                    <a:pt x="52" y="355"/>
                  </a:lnTo>
                  <a:lnTo>
                    <a:pt x="57" y="366"/>
                  </a:lnTo>
                  <a:lnTo>
                    <a:pt x="65" y="376"/>
                  </a:lnTo>
                  <a:lnTo>
                    <a:pt x="73" y="385"/>
                  </a:lnTo>
                  <a:lnTo>
                    <a:pt x="81" y="392"/>
                  </a:lnTo>
                  <a:lnTo>
                    <a:pt x="92" y="398"/>
                  </a:lnTo>
                  <a:lnTo>
                    <a:pt x="103" y="403"/>
                  </a:lnTo>
                  <a:lnTo>
                    <a:pt x="115" y="407"/>
                  </a:lnTo>
                  <a:lnTo>
                    <a:pt x="127" y="411"/>
                  </a:lnTo>
                  <a:lnTo>
                    <a:pt x="141" y="414"/>
                  </a:lnTo>
                  <a:lnTo>
                    <a:pt x="154" y="415"/>
                  </a:lnTo>
                  <a:lnTo>
                    <a:pt x="169" y="416"/>
                  </a:lnTo>
                  <a:lnTo>
                    <a:pt x="183" y="417"/>
                  </a:lnTo>
                  <a:lnTo>
                    <a:pt x="191" y="416"/>
                  </a:lnTo>
                  <a:lnTo>
                    <a:pt x="201" y="415"/>
                  </a:lnTo>
                  <a:lnTo>
                    <a:pt x="211" y="414"/>
                  </a:lnTo>
                  <a:lnTo>
                    <a:pt x="221" y="412"/>
                  </a:lnTo>
                  <a:lnTo>
                    <a:pt x="230" y="408"/>
                  </a:lnTo>
                  <a:lnTo>
                    <a:pt x="239" y="405"/>
                  </a:lnTo>
                  <a:lnTo>
                    <a:pt x="249" y="401"/>
                  </a:lnTo>
                  <a:lnTo>
                    <a:pt x="257" y="396"/>
                  </a:lnTo>
                  <a:lnTo>
                    <a:pt x="266" y="391"/>
                  </a:lnTo>
                  <a:lnTo>
                    <a:pt x="273" y="385"/>
                  </a:lnTo>
                  <a:lnTo>
                    <a:pt x="280" y="377"/>
                  </a:lnTo>
                  <a:lnTo>
                    <a:pt x="286" y="369"/>
                  </a:lnTo>
                  <a:lnTo>
                    <a:pt x="291" y="360"/>
                  </a:lnTo>
                  <a:lnTo>
                    <a:pt x="295" y="350"/>
                  </a:lnTo>
                  <a:lnTo>
                    <a:pt x="297" y="340"/>
                  </a:lnTo>
                  <a:lnTo>
                    <a:pt x="297" y="328"/>
                  </a:lnTo>
                  <a:lnTo>
                    <a:pt x="297" y="320"/>
                  </a:lnTo>
                  <a:lnTo>
                    <a:pt x="295" y="311"/>
                  </a:lnTo>
                  <a:lnTo>
                    <a:pt x="293" y="304"/>
                  </a:lnTo>
                  <a:lnTo>
                    <a:pt x="290" y="297"/>
                  </a:lnTo>
                  <a:lnTo>
                    <a:pt x="285" y="291"/>
                  </a:lnTo>
                  <a:lnTo>
                    <a:pt x="280" y="285"/>
                  </a:lnTo>
                  <a:lnTo>
                    <a:pt x="275" y="280"/>
                  </a:lnTo>
                  <a:lnTo>
                    <a:pt x="268" y="274"/>
                  </a:lnTo>
                  <a:lnTo>
                    <a:pt x="255" y="266"/>
                  </a:lnTo>
                  <a:lnTo>
                    <a:pt x="240" y="259"/>
                  </a:lnTo>
                  <a:lnTo>
                    <a:pt x="224" y="254"/>
                  </a:lnTo>
                  <a:lnTo>
                    <a:pt x="209" y="251"/>
                  </a:lnTo>
                  <a:lnTo>
                    <a:pt x="111" y="227"/>
                  </a:lnTo>
                  <a:lnTo>
                    <a:pt x="93" y="222"/>
                  </a:lnTo>
                  <a:lnTo>
                    <a:pt x="75" y="214"/>
                  </a:lnTo>
                  <a:lnTo>
                    <a:pt x="67" y="211"/>
                  </a:lnTo>
                  <a:lnTo>
                    <a:pt x="59" y="205"/>
                  </a:lnTo>
                  <a:lnTo>
                    <a:pt x="51" y="201"/>
                  </a:lnTo>
                  <a:lnTo>
                    <a:pt x="45" y="195"/>
                  </a:lnTo>
                  <a:lnTo>
                    <a:pt x="38" y="189"/>
                  </a:lnTo>
                  <a:lnTo>
                    <a:pt x="32" y="182"/>
                  </a:lnTo>
                  <a:lnTo>
                    <a:pt x="26" y="174"/>
                  </a:lnTo>
                  <a:lnTo>
                    <a:pt x="22" y="165"/>
                  </a:lnTo>
                  <a:lnTo>
                    <a:pt x="19" y="156"/>
                  </a:lnTo>
                  <a:lnTo>
                    <a:pt x="16" y="146"/>
                  </a:lnTo>
                  <a:lnTo>
                    <a:pt x="14" y="134"/>
                  </a:lnTo>
                  <a:lnTo>
                    <a:pt x="14" y="122"/>
                  </a:lnTo>
                  <a:lnTo>
                    <a:pt x="14" y="114"/>
                  </a:lnTo>
                  <a:lnTo>
                    <a:pt x="15" y="105"/>
                  </a:lnTo>
                  <a:lnTo>
                    <a:pt x="18" y="95"/>
                  </a:lnTo>
                  <a:lnTo>
                    <a:pt x="21" y="85"/>
                  </a:lnTo>
                  <a:lnTo>
                    <a:pt x="24" y="75"/>
                  </a:lnTo>
                  <a:lnTo>
                    <a:pt x="29" y="65"/>
                  </a:lnTo>
                  <a:lnTo>
                    <a:pt x="36" y="55"/>
                  </a:lnTo>
                  <a:lnTo>
                    <a:pt x="43" y="45"/>
                  </a:lnTo>
                  <a:lnTo>
                    <a:pt x="52" y="36"/>
                  </a:lnTo>
                  <a:lnTo>
                    <a:pt x="63" y="27"/>
                  </a:lnTo>
                  <a:lnTo>
                    <a:pt x="75" y="20"/>
                  </a:lnTo>
                  <a:lnTo>
                    <a:pt x="89" y="13"/>
                  </a:lnTo>
                  <a:lnTo>
                    <a:pt x="104" y="8"/>
                  </a:lnTo>
                  <a:lnTo>
                    <a:pt x="122" y="3"/>
                  </a:lnTo>
                  <a:lnTo>
                    <a:pt x="142" y="1"/>
                  </a:lnTo>
                  <a:lnTo>
                    <a:pt x="163" y="0"/>
                  </a:lnTo>
                  <a:lnTo>
                    <a:pt x="180" y="0"/>
                  </a:lnTo>
                  <a:lnTo>
                    <a:pt x="196" y="2"/>
                  </a:lnTo>
                  <a:lnTo>
                    <a:pt x="211" y="4"/>
                  </a:lnTo>
                  <a:lnTo>
                    <a:pt x="225" y="9"/>
                  </a:lnTo>
                  <a:lnTo>
                    <a:pt x="239" y="13"/>
                  </a:lnTo>
                  <a:lnTo>
                    <a:pt x="252" y="20"/>
                  </a:lnTo>
                  <a:lnTo>
                    <a:pt x="265" y="26"/>
                  </a:lnTo>
                  <a:lnTo>
                    <a:pt x="276" y="34"/>
                  </a:lnTo>
                  <a:lnTo>
                    <a:pt x="286" y="43"/>
                  </a:lnTo>
                  <a:lnTo>
                    <a:pt x="296" y="53"/>
                  </a:lnTo>
                  <a:lnTo>
                    <a:pt x="304" y="64"/>
                  </a:lnTo>
                  <a:lnTo>
                    <a:pt x="311" y="76"/>
                  </a:lnTo>
                  <a:lnTo>
                    <a:pt x="317" y="90"/>
                  </a:lnTo>
                  <a:lnTo>
                    <a:pt x="321" y="104"/>
                  </a:lnTo>
                  <a:lnTo>
                    <a:pt x="323" y="119"/>
                  </a:lnTo>
                  <a:lnTo>
                    <a:pt x="324" y="135"/>
                  </a:lnTo>
                  <a:lnTo>
                    <a:pt x="282" y="135"/>
                  </a:lnTo>
                  <a:lnTo>
                    <a:pt x="281" y="123"/>
                  </a:lnTo>
                  <a:lnTo>
                    <a:pt x="279" y="111"/>
                  </a:lnTo>
                  <a:lnTo>
                    <a:pt x="276" y="102"/>
                  </a:lnTo>
                  <a:lnTo>
                    <a:pt x="271" y="92"/>
                  </a:lnTo>
                  <a:lnTo>
                    <a:pt x="266" y="83"/>
                  </a:lnTo>
                  <a:lnTo>
                    <a:pt x="261" y="75"/>
                  </a:lnTo>
                  <a:lnTo>
                    <a:pt x="253" y="67"/>
                  </a:lnTo>
                  <a:lnTo>
                    <a:pt x="245" y="61"/>
                  </a:lnTo>
                  <a:lnTo>
                    <a:pt x="237" y="54"/>
                  </a:lnTo>
                  <a:lnTo>
                    <a:pt x="228" y="50"/>
                  </a:lnTo>
                  <a:lnTo>
                    <a:pt x="218" y="45"/>
                  </a:lnTo>
                  <a:lnTo>
                    <a:pt x="209" y="41"/>
                  </a:lnTo>
                  <a:lnTo>
                    <a:pt x="198" y="39"/>
                  </a:lnTo>
                  <a:lnTo>
                    <a:pt x="187" y="37"/>
                  </a:lnTo>
                  <a:lnTo>
                    <a:pt x="175" y="36"/>
                  </a:lnTo>
                  <a:lnTo>
                    <a:pt x="164" y="36"/>
                  </a:lnTo>
                  <a:lnTo>
                    <a:pt x="154" y="36"/>
                  </a:lnTo>
                  <a:lnTo>
                    <a:pt x="143" y="37"/>
                  </a:lnTo>
                  <a:lnTo>
                    <a:pt x="133" y="38"/>
                  </a:lnTo>
                  <a:lnTo>
                    <a:pt x="123" y="40"/>
                  </a:lnTo>
                  <a:lnTo>
                    <a:pt x="114" y="42"/>
                  </a:lnTo>
                  <a:lnTo>
                    <a:pt x="105" y="45"/>
                  </a:lnTo>
                  <a:lnTo>
                    <a:pt x="96" y="50"/>
                  </a:lnTo>
                  <a:lnTo>
                    <a:pt x="89" y="54"/>
                  </a:lnTo>
                  <a:lnTo>
                    <a:pt x="81" y="60"/>
                  </a:lnTo>
                  <a:lnTo>
                    <a:pt x="75" y="66"/>
                  </a:lnTo>
                  <a:lnTo>
                    <a:pt x="69" y="72"/>
                  </a:lnTo>
                  <a:lnTo>
                    <a:pt x="65" y="81"/>
                  </a:lnTo>
                  <a:lnTo>
                    <a:pt x="61" y="90"/>
                  </a:lnTo>
                  <a:lnTo>
                    <a:pt x="57" y="99"/>
                  </a:lnTo>
                  <a:lnTo>
                    <a:pt x="56" y="110"/>
                  </a:lnTo>
                  <a:lnTo>
                    <a:pt x="55" y="121"/>
                  </a:lnTo>
                  <a:lnTo>
                    <a:pt x="55" y="129"/>
                  </a:lnTo>
                  <a:lnTo>
                    <a:pt x="56" y="136"/>
                  </a:lnTo>
                  <a:lnTo>
                    <a:pt x="59" y="142"/>
                  </a:lnTo>
                  <a:lnTo>
                    <a:pt x="61" y="148"/>
                  </a:lnTo>
                  <a:lnTo>
                    <a:pt x="64" y="153"/>
                  </a:lnTo>
                  <a:lnTo>
                    <a:pt x="67" y="158"/>
                  </a:lnTo>
                  <a:lnTo>
                    <a:pt x="70" y="163"/>
                  </a:lnTo>
                  <a:lnTo>
                    <a:pt x="75" y="166"/>
                  </a:lnTo>
                  <a:lnTo>
                    <a:pt x="84" y="174"/>
                  </a:lnTo>
                  <a:lnTo>
                    <a:pt x="95" y="179"/>
                  </a:lnTo>
                  <a:lnTo>
                    <a:pt x="108" y="184"/>
                  </a:lnTo>
                  <a:lnTo>
                    <a:pt x="121" y="188"/>
                  </a:lnTo>
                  <a:lnTo>
                    <a:pt x="227" y="214"/>
                  </a:lnTo>
                  <a:lnTo>
                    <a:pt x="249" y="220"/>
                  </a:lnTo>
                  <a:lnTo>
                    <a:pt x="270" y="229"/>
                  </a:lnTo>
                  <a:lnTo>
                    <a:pt x="280" y="233"/>
                  </a:lnTo>
                  <a:lnTo>
                    <a:pt x="290" y="239"/>
                  </a:lnTo>
                  <a:lnTo>
                    <a:pt x="298" y="244"/>
                  </a:lnTo>
                  <a:lnTo>
                    <a:pt x="306" y="251"/>
                  </a:lnTo>
                  <a:lnTo>
                    <a:pt x="313" y="257"/>
                  </a:lnTo>
                  <a:lnTo>
                    <a:pt x="320" y="265"/>
                  </a:lnTo>
                  <a:lnTo>
                    <a:pt x="325" y="273"/>
                  </a:lnTo>
                  <a:lnTo>
                    <a:pt x="330" y="283"/>
                  </a:lnTo>
                  <a:lnTo>
                    <a:pt x="334" y="293"/>
                  </a:lnTo>
                  <a:lnTo>
                    <a:pt x="337" y="304"/>
                  </a:lnTo>
                  <a:lnTo>
                    <a:pt x="338" y="315"/>
                  </a:lnTo>
                  <a:lnTo>
                    <a:pt x="339" y="328"/>
                  </a:lnTo>
                  <a:lnTo>
                    <a:pt x="338" y="341"/>
                  </a:lnTo>
                  <a:lnTo>
                    <a:pt x="335" y="360"/>
                  </a:lnTo>
                  <a:lnTo>
                    <a:pt x="332" y="369"/>
                  </a:lnTo>
                  <a:lnTo>
                    <a:pt x="327" y="380"/>
                  </a:lnTo>
                  <a:lnTo>
                    <a:pt x="321" y="391"/>
                  </a:lnTo>
                  <a:lnTo>
                    <a:pt x="313" y="401"/>
                  </a:lnTo>
                  <a:lnTo>
                    <a:pt x="305" y="411"/>
                  </a:lnTo>
                  <a:lnTo>
                    <a:pt x="293" y="420"/>
                  </a:lnTo>
                  <a:lnTo>
                    <a:pt x="280" y="429"/>
                  </a:lnTo>
                  <a:lnTo>
                    <a:pt x="264" y="436"/>
                  </a:lnTo>
                  <a:lnTo>
                    <a:pt x="255" y="440"/>
                  </a:lnTo>
                  <a:lnTo>
                    <a:pt x="245" y="443"/>
                  </a:lnTo>
                  <a:lnTo>
                    <a:pt x="236" y="445"/>
                  </a:lnTo>
                  <a:lnTo>
                    <a:pt x="225" y="447"/>
                  </a:lnTo>
                  <a:lnTo>
                    <a:pt x="213" y="449"/>
                  </a:lnTo>
                  <a:lnTo>
                    <a:pt x="200" y="450"/>
                  </a:lnTo>
                  <a:lnTo>
                    <a:pt x="187" y="452"/>
                  </a:lnTo>
                  <a:lnTo>
                    <a:pt x="173" y="452"/>
                  </a:lnTo>
                  <a:lnTo>
                    <a:pt x="155" y="452"/>
                  </a:lnTo>
                  <a:lnTo>
                    <a:pt x="136" y="449"/>
                  </a:lnTo>
                  <a:lnTo>
                    <a:pt x="119" y="447"/>
                  </a:lnTo>
                  <a:lnTo>
                    <a:pt x="102" y="443"/>
                  </a:lnTo>
                  <a:lnTo>
                    <a:pt x="87" y="438"/>
                  </a:lnTo>
                  <a:lnTo>
                    <a:pt x="73" y="432"/>
                  </a:lnTo>
                  <a:lnTo>
                    <a:pt x="59" y="425"/>
                  </a:lnTo>
                  <a:lnTo>
                    <a:pt x="47" y="416"/>
                  </a:lnTo>
                  <a:lnTo>
                    <a:pt x="36" y="405"/>
                  </a:lnTo>
                  <a:lnTo>
                    <a:pt x="26" y="394"/>
                  </a:lnTo>
                  <a:lnTo>
                    <a:pt x="18" y="382"/>
                  </a:lnTo>
                  <a:lnTo>
                    <a:pt x="11" y="368"/>
                  </a:lnTo>
                  <a:lnTo>
                    <a:pt x="6" y="353"/>
                  </a:lnTo>
                  <a:lnTo>
                    <a:pt x="2" y="337"/>
                  </a:lnTo>
                  <a:lnTo>
                    <a:pt x="0" y="319"/>
                  </a:lnTo>
                  <a:lnTo>
                    <a:pt x="0" y="300"/>
                  </a:lnTo>
                  <a:lnTo>
                    <a:pt x="41" y="30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3095" name="Rectangle 33"/>
            <p:cNvSpPr>
              <a:spLocks noChangeArrowheads="1"/>
            </p:cNvSpPr>
            <p:nvPr/>
          </p:nvSpPr>
          <p:spPr bwMode="auto">
            <a:xfrm>
              <a:off x="3338" y="2402"/>
              <a:ext cx="12" cy="14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AutoNum type="arabicPeriod"/>
                <a:defRPr sz="2700">
                  <a:solidFill>
                    <a:srgbClr val="797777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defRPr sz="2100">
                  <a:solidFill>
                    <a:srgbClr val="797777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defRPr sz="2400">
                  <a:solidFill>
                    <a:srgbClr val="797777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rgbClr val="797777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rgbClr val="797777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797777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797777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797777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797777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sl-SI" altLang="sl-SI" sz="1800">
                <a:solidFill>
                  <a:schemeClr val="tx1"/>
                </a:solidFill>
              </a:endParaRPr>
            </a:p>
          </p:txBody>
        </p:sp>
        <p:sp>
          <p:nvSpPr>
            <p:cNvPr id="3096" name="Freeform 34"/>
            <p:cNvSpPr>
              <a:spLocks noEditPoints="1"/>
            </p:cNvSpPr>
            <p:nvPr/>
          </p:nvSpPr>
          <p:spPr bwMode="auto">
            <a:xfrm>
              <a:off x="3370" y="2439"/>
              <a:ext cx="98" cy="111"/>
            </a:xfrm>
            <a:custGeom>
              <a:avLst/>
              <a:gdLst>
                <a:gd name="T0" fmla="*/ 0 w 296"/>
                <a:gd name="T1" fmla="*/ 0 h 332"/>
                <a:gd name="T2" fmla="*/ 0 w 296"/>
                <a:gd name="T3" fmla="*/ 0 h 332"/>
                <a:gd name="T4" fmla="*/ 0 w 296"/>
                <a:gd name="T5" fmla="*/ 0 h 332"/>
                <a:gd name="T6" fmla="*/ 0 w 296"/>
                <a:gd name="T7" fmla="*/ 0 h 332"/>
                <a:gd name="T8" fmla="*/ 0 w 296"/>
                <a:gd name="T9" fmla="*/ 0 h 332"/>
                <a:gd name="T10" fmla="*/ 0 w 296"/>
                <a:gd name="T11" fmla="*/ 0 h 332"/>
                <a:gd name="T12" fmla="*/ 0 w 296"/>
                <a:gd name="T13" fmla="*/ 0 h 332"/>
                <a:gd name="T14" fmla="*/ 0 w 296"/>
                <a:gd name="T15" fmla="*/ 0 h 332"/>
                <a:gd name="T16" fmla="*/ 0 w 296"/>
                <a:gd name="T17" fmla="*/ 0 h 332"/>
                <a:gd name="T18" fmla="*/ 0 w 296"/>
                <a:gd name="T19" fmla="*/ 0 h 332"/>
                <a:gd name="T20" fmla="*/ 0 w 296"/>
                <a:gd name="T21" fmla="*/ 0 h 332"/>
                <a:gd name="T22" fmla="*/ 0 w 296"/>
                <a:gd name="T23" fmla="*/ 0 h 332"/>
                <a:gd name="T24" fmla="*/ 0 w 296"/>
                <a:gd name="T25" fmla="*/ 0 h 332"/>
                <a:gd name="T26" fmla="*/ 0 w 296"/>
                <a:gd name="T27" fmla="*/ 0 h 332"/>
                <a:gd name="T28" fmla="*/ 0 w 296"/>
                <a:gd name="T29" fmla="*/ 0 h 332"/>
                <a:gd name="T30" fmla="*/ 0 w 296"/>
                <a:gd name="T31" fmla="*/ 0 h 332"/>
                <a:gd name="T32" fmla="*/ 0 w 296"/>
                <a:gd name="T33" fmla="*/ 0 h 332"/>
                <a:gd name="T34" fmla="*/ 0 w 296"/>
                <a:gd name="T35" fmla="*/ 0 h 332"/>
                <a:gd name="T36" fmla="*/ 0 w 296"/>
                <a:gd name="T37" fmla="*/ 0 h 332"/>
                <a:gd name="T38" fmla="*/ 0 w 296"/>
                <a:gd name="T39" fmla="*/ 0 h 332"/>
                <a:gd name="T40" fmla="*/ 0 w 296"/>
                <a:gd name="T41" fmla="*/ 0 h 332"/>
                <a:gd name="T42" fmla="*/ 0 w 296"/>
                <a:gd name="T43" fmla="*/ 0 h 332"/>
                <a:gd name="T44" fmla="*/ 0 w 296"/>
                <a:gd name="T45" fmla="*/ 0 h 332"/>
                <a:gd name="T46" fmla="*/ 0 w 296"/>
                <a:gd name="T47" fmla="*/ 0 h 332"/>
                <a:gd name="T48" fmla="*/ 0 w 296"/>
                <a:gd name="T49" fmla="*/ 0 h 332"/>
                <a:gd name="T50" fmla="*/ 0 w 296"/>
                <a:gd name="T51" fmla="*/ 0 h 332"/>
                <a:gd name="T52" fmla="*/ 0 w 296"/>
                <a:gd name="T53" fmla="*/ 0 h 332"/>
                <a:gd name="T54" fmla="*/ 0 w 296"/>
                <a:gd name="T55" fmla="*/ 0 h 332"/>
                <a:gd name="T56" fmla="*/ 0 w 296"/>
                <a:gd name="T57" fmla="*/ 0 h 332"/>
                <a:gd name="T58" fmla="*/ 0 w 296"/>
                <a:gd name="T59" fmla="*/ 0 h 332"/>
                <a:gd name="T60" fmla="*/ 0 w 296"/>
                <a:gd name="T61" fmla="*/ 0 h 332"/>
                <a:gd name="T62" fmla="*/ 0 w 296"/>
                <a:gd name="T63" fmla="*/ 0 h 332"/>
                <a:gd name="T64" fmla="*/ 0 w 296"/>
                <a:gd name="T65" fmla="*/ 0 h 332"/>
                <a:gd name="T66" fmla="*/ 0 w 296"/>
                <a:gd name="T67" fmla="*/ 0 h 332"/>
                <a:gd name="T68" fmla="*/ 0 w 296"/>
                <a:gd name="T69" fmla="*/ 0 h 332"/>
                <a:gd name="T70" fmla="*/ 0 w 296"/>
                <a:gd name="T71" fmla="*/ 0 h 332"/>
                <a:gd name="T72" fmla="*/ 0 w 296"/>
                <a:gd name="T73" fmla="*/ 0 h 332"/>
                <a:gd name="T74" fmla="*/ 0 w 296"/>
                <a:gd name="T75" fmla="*/ 0 h 332"/>
                <a:gd name="T76" fmla="*/ 0 w 296"/>
                <a:gd name="T77" fmla="*/ 0 h 332"/>
                <a:gd name="T78" fmla="*/ 0 w 296"/>
                <a:gd name="T79" fmla="*/ 0 h 332"/>
                <a:gd name="T80" fmla="*/ 0 w 296"/>
                <a:gd name="T81" fmla="*/ 0 h 332"/>
                <a:gd name="T82" fmla="*/ 0 w 296"/>
                <a:gd name="T83" fmla="*/ 0 h 332"/>
                <a:gd name="T84" fmla="*/ 0 w 296"/>
                <a:gd name="T85" fmla="*/ 0 h 332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296"/>
                <a:gd name="T130" fmla="*/ 0 h 332"/>
                <a:gd name="T131" fmla="*/ 296 w 296"/>
                <a:gd name="T132" fmla="*/ 332 h 332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296" h="332">
                  <a:moveTo>
                    <a:pt x="38" y="166"/>
                  </a:moveTo>
                  <a:lnTo>
                    <a:pt x="38" y="178"/>
                  </a:lnTo>
                  <a:lnTo>
                    <a:pt x="40" y="191"/>
                  </a:lnTo>
                  <a:lnTo>
                    <a:pt x="42" y="203"/>
                  </a:lnTo>
                  <a:lnTo>
                    <a:pt x="44" y="215"/>
                  </a:lnTo>
                  <a:lnTo>
                    <a:pt x="48" y="227"/>
                  </a:lnTo>
                  <a:lnTo>
                    <a:pt x="53" y="238"/>
                  </a:lnTo>
                  <a:lnTo>
                    <a:pt x="59" y="248"/>
                  </a:lnTo>
                  <a:lnTo>
                    <a:pt x="66" y="258"/>
                  </a:lnTo>
                  <a:lnTo>
                    <a:pt x="72" y="267"/>
                  </a:lnTo>
                  <a:lnTo>
                    <a:pt x="81" y="274"/>
                  </a:lnTo>
                  <a:lnTo>
                    <a:pt x="89" y="282"/>
                  </a:lnTo>
                  <a:lnTo>
                    <a:pt x="99" y="288"/>
                  </a:lnTo>
                  <a:lnTo>
                    <a:pt x="110" y="293"/>
                  </a:lnTo>
                  <a:lnTo>
                    <a:pt x="122" y="297"/>
                  </a:lnTo>
                  <a:lnTo>
                    <a:pt x="135" y="299"/>
                  </a:lnTo>
                  <a:lnTo>
                    <a:pt x="148" y="299"/>
                  </a:lnTo>
                  <a:lnTo>
                    <a:pt x="161" y="299"/>
                  </a:lnTo>
                  <a:lnTo>
                    <a:pt x="174" y="297"/>
                  </a:lnTo>
                  <a:lnTo>
                    <a:pt x="184" y="293"/>
                  </a:lnTo>
                  <a:lnTo>
                    <a:pt x="195" y="288"/>
                  </a:lnTo>
                  <a:lnTo>
                    <a:pt x="205" y="282"/>
                  </a:lnTo>
                  <a:lnTo>
                    <a:pt x="215" y="274"/>
                  </a:lnTo>
                  <a:lnTo>
                    <a:pt x="222" y="267"/>
                  </a:lnTo>
                  <a:lnTo>
                    <a:pt x="230" y="258"/>
                  </a:lnTo>
                  <a:lnTo>
                    <a:pt x="236" y="248"/>
                  </a:lnTo>
                  <a:lnTo>
                    <a:pt x="242" y="238"/>
                  </a:lnTo>
                  <a:lnTo>
                    <a:pt x="247" y="227"/>
                  </a:lnTo>
                  <a:lnTo>
                    <a:pt x="250" y="215"/>
                  </a:lnTo>
                  <a:lnTo>
                    <a:pt x="254" y="203"/>
                  </a:lnTo>
                  <a:lnTo>
                    <a:pt x="256" y="191"/>
                  </a:lnTo>
                  <a:lnTo>
                    <a:pt x="257" y="178"/>
                  </a:lnTo>
                  <a:lnTo>
                    <a:pt x="258" y="166"/>
                  </a:lnTo>
                  <a:lnTo>
                    <a:pt x="257" y="153"/>
                  </a:lnTo>
                  <a:lnTo>
                    <a:pt x="256" y="141"/>
                  </a:lnTo>
                  <a:lnTo>
                    <a:pt x="254" y="130"/>
                  </a:lnTo>
                  <a:lnTo>
                    <a:pt x="250" y="118"/>
                  </a:lnTo>
                  <a:lnTo>
                    <a:pt x="247" y="106"/>
                  </a:lnTo>
                  <a:lnTo>
                    <a:pt x="242" y="95"/>
                  </a:lnTo>
                  <a:lnTo>
                    <a:pt x="236" y="84"/>
                  </a:lnTo>
                  <a:lnTo>
                    <a:pt x="230" y="75"/>
                  </a:lnTo>
                  <a:lnTo>
                    <a:pt x="222" y="66"/>
                  </a:lnTo>
                  <a:lnTo>
                    <a:pt x="215" y="57"/>
                  </a:lnTo>
                  <a:lnTo>
                    <a:pt x="205" y="50"/>
                  </a:lnTo>
                  <a:lnTo>
                    <a:pt x="195" y="44"/>
                  </a:lnTo>
                  <a:lnTo>
                    <a:pt x="184" y="39"/>
                  </a:lnTo>
                  <a:lnTo>
                    <a:pt x="174" y="36"/>
                  </a:lnTo>
                  <a:lnTo>
                    <a:pt x="161" y="33"/>
                  </a:lnTo>
                  <a:lnTo>
                    <a:pt x="148" y="32"/>
                  </a:lnTo>
                  <a:lnTo>
                    <a:pt x="135" y="33"/>
                  </a:lnTo>
                  <a:lnTo>
                    <a:pt x="122" y="36"/>
                  </a:lnTo>
                  <a:lnTo>
                    <a:pt x="110" y="39"/>
                  </a:lnTo>
                  <a:lnTo>
                    <a:pt x="99" y="44"/>
                  </a:lnTo>
                  <a:lnTo>
                    <a:pt x="89" y="50"/>
                  </a:lnTo>
                  <a:lnTo>
                    <a:pt x="81" y="57"/>
                  </a:lnTo>
                  <a:lnTo>
                    <a:pt x="72" y="66"/>
                  </a:lnTo>
                  <a:lnTo>
                    <a:pt x="66" y="75"/>
                  </a:lnTo>
                  <a:lnTo>
                    <a:pt x="59" y="84"/>
                  </a:lnTo>
                  <a:lnTo>
                    <a:pt x="53" y="95"/>
                  </a:lnTo>
                  <a:lnTo>
                    <a:pt x="48" y="106"/>
                  </a:lnTo>
                  <a:lnTo>
                    <a:pt x="44" y="118"/>
                  </a:lnTo>
                  <a:lnTo>
                    <a:pt x="42" y="130"/>
                  </a:lnTo>
                  <a:lnTo>
                    <a:pt x="40" y="141"/>
                  </a:lnTo>
                  <a:lnTo>
                    <a:pt x="38" y="153"/>
                  </a:lnTo>
                  <a:lnTo>
                    <a:pt x="38" y="166"/>
                  </a:lnTo>
                  <a:close/>
                  <a:moveTo>
                    <a:pt x="296" y="166"/>
                  </a:moveTo>
                  <a:lnTo>
                    <a:pt x="295" y="183"/>
                  </a:lnTo>
                  <a:lnTo>
                    <a:pt x="294" y="199"/>
                  </a:lnTo>
                  <a:lnTo>
                    <a:pt x="290" y="215"/>
                  </a:lnTo>
                  <a:lnTo>
                    <a:pt x="286" y="230"/>
                  </a:lnTo>
                  <a:lnTo>
                    <a:pt x="281" y="244"/>
                  </a:lnTo>
                  <a:lnTo>
                    <a:pt x="274" y="258"/>
                  </a:lnTo>
                  <a:lnTo>
                    <a:pt x="267" y="271"/>
                  </a:lnTo>
                  <a:lnTo>
                    <a:pt x="258" y="283"/>
                  </a:lnTo>
                  <a:lnTo>
                    <a:pt x="247" y="294"/>
                  </a:lnTo>
                  <a:lnTo>
                    <a:pt x="236" y="303"/>
                  </a:lnTo>
                  <a:lnTo>
                    <a:pt x="224" y="311"/>
                  </a:lnTo>
                  <a:lnTo>
                    <a:pt x="211" y="319"/>
                  </a:lnTo>
                  <a:lnTo>
                    <a:pt x="196" y="324"/>
                  </a:lnTo>
                  <a:lnTo>
                    <a:pt x="181" y="328"/>
                  </a:lnTo>
                  <a:lnTo>
                    <a:pt x="165" y="330"/>
                  </a:lnTo>
                  <a:lnTo>
                    <a:pt x="148" y="332"/>
                  </a:lnTo>
                  <a:lnTo>
                    <a:pt x="130" y="330"/>
                  </a:lnTo>
                  <a:lnTo>
                    <a:pt x="114" y="328"/>
                  </a:lnTo>
                  <a:lnTo>
                    <a:pt x="98" y="324"/>
                  </a:lnTo>
                  <a:lnTo>
                    <a:pt x="84" y="319"/>
                  </a:lnTo>
                  <a:lnTo>
                    <a:pt x="71" y="311"/>
                  </a:lnTo>
                  <a:lnTo>
                    <a:pt x="59" y="303"/>
                  </a:lnTo>
                  <a:lnTo>
                    <a:pt x="47" y="294"/>
                  </a:lnTo>
                  <a:lnTo>
                    <a:pt x="38" y="283"/>
                  </a:lnTo>
                  <a:lnTo>
                    <a:pt x="29" y="271"/>
                  </a:lnTo>
                  <a:lnTo>
                    <a:pt x="21" y="258"/>
                  </a:lnTo>
                  <a:lnTo>
                    <a:pt x="15" y="244"/>
                  </a:lnTo>
                  <a:lnTo>
                    <a:pt x="10" y="230"/>
                  </a:lnTo>
                  <a:lnTo>
                    <a:pt x="5" y="215"/>
                  </a:lnTo>
                  <a:lnTo>
                    <a:pt x="2" y="199"/>
                  </a:lnTo>
                  <a:lnTo>
                    <a:pt x="0" y="183"/>
                  </a:lnTo>
                  <a:lnTo>
                    <a:pt x="0" y="166"/>
                  </a:lnTo>
                  <a:lnTo>
                    <a:pt x="0" y="149"/>
                  </a:lnTo>
                  <a:lnTo>
                    <a:pt x="2" y="133"/>
                  </a:lnTo>
                  <a:lnTo>
                    <a:pt x="5" y="118"/>
                  </a:lnTo>
                  <a:lnTo>
                    <a:pt x="10" y="103"/>
                  </a:lnTo>
                  <a:lnTo>
                    <a:pt x="15" y="87"/>
                  </a:lnTo>
                  <a:lnTo>
                    <a:pt x="21" y="75"/>
                  </a:lnTo>
                  <a:lnTo>
                    <a:pt x="29" y="62"/>
                  </a:lnTo>
                  <a:lnTo>
                    <a:pt x="38" y="50"/>
                  </a:lnTo>
                  <a:lnTo>
                    <a:pt x="47" y="39"/>
                  </a:lnTo>
                  <a:lnTo>
                    <a:pt x="59" y="29"/>
                  </a:lnTo>
                  <a:lnTo>
                    <a:pt x="71" y="21"/>
                  </a:lnTo>
                  <a:lnTo>
                    <a:pt x="84" y="14"/>
                  </a:lnTo>
                  <a:lnTo>
                    <a:pt x="98" y="8"/>
                  </a:lnTo>
                  <a:lnTo>
                    <a:pt x="114" y="3"/>
                  </a:lnTo>
                  <a:lnTo>
                    <a:pt x="130" y="1"/>
                  </a:lnTo>
                  <a:lnTo>
                    <a:pt x="148" y="0"/>
                  </a:lnTo>
                  <a:lnTo>
                    <a:pt x="165" y="1"/>
                  </a:lnTo>
                  <a:lnTo>
                    <a:pt x="181" y="3"/>
                  </a:lnTo>
                  <a:lnTo>
                    <a:pt x="196" y="8"/>
                  </a:lnTo>
                  <a:lnTo>
                    <a:pt x="211" y="14"/>
                  </a:lnTo>
                  <a:lnTo>
                    <a:pt x="224" y="21"/>
                  </a:lnTo>
                  <a:lnTo>
                    <a:pt x="236" y="29"/>
                  </a:lnTo>
                  <a:lnTo>
                    <a:pt x="247" y="39"/>
                  </a:lnTo>
                  <a:lnTo>
                    <a:pt x="258" y="50"/>
                  </a:lnTo>
                  <a:lnTo>
                    <a:pt x="267" y="62"/>
                  </a:lnTo>
                  <a:lnTo>
                    <a:pt x="274" y="75"/>
                  </a:lnTo>
                  <a:lnTo>
                    <a:pt x="281" y="87"/>
                  </a:lnTo>
                  <a:lnTo>
                    <a:pt x="286" y="103"/>
                  </a:lnTo>
                  <a:lnTo>
                    <a:pt x="290" y="118"/>
                  </a:lnTo>
                  <a:lnTo>
                    <a:pt x="294" y="133"/>
                  </a:lnTo>
                  <a:lnTo>
                    <a:pt x="295" y="149"/>
                  </a:lnTo>
                  <a:lnTo>
                    <a:pt x="296" y="16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3097" name="Freeform 35"/>
            <p:cNvSpPr>
              <a:spLocks/>
            </p:cNvSpPr>
            <p:nvPr/>
          </p:nvSpPr>
          <p:spPr bwMode="auto">
            <a:xfrm>
              <a:off x="3475" y="2442"/>
              <a:ext cx="93" cy="105"/>
            </a:xfrm>
            <a:custGeom>
              <a:avLst/>
              <a:gdLst>
                <a:gd name="T0" fmla="*/ 0 w 279"/>
                <a:gd name="T1" fmla="*/ 0 h 313"/>
                <a:gd name="T2" fmla="*/ 0 w 279"/>
                <a:gd name="T3" fmla="*/ 0 h 313"/>
                <a:gd name="T4" fmla="*/ 0 w 279"/>
                <a:gd name="T5" fmla="*/ 0 h 313"/>
                <a:gd name="T6" fmla="*/ 0 w 279"/>
                <a:gd name="T7" fmla="*/ 0 h 313"/>
                <a:gd name="T8" fmla="*/ 0 w 279"/>
                <a:gd name="T9" fmla="*/ 0 h 313"/>
                <a:gd name="T10" fmla="*/ 0 w 279"/>
                <a:gd name="T11" fmla="*/ 0 h 313"/>
                <a:gd name="T12" fmla="*/ 0 w 279"/>
                <a:gd name="T13" fmla="*/ 0 h 313"/>
                <a:gd name="T14" fmla="*/ 0 w 279"/>
                <a:gd name="T15" fmla="*/ 0 h 313"/>
                <a:gd name="T16" fmla="*/ 0 w 279"/>
                <a:gd name="T17" fmla="*/ 0 h 31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79"/>
                <a:gd name="T28" fmla="*/ 0 h 313"/>
                <a:gd name="T29" fmla="*/ 279 w 279"/>
                <a:gd name="T30" fmla="*/ 313 h 31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79" h="313">
                  <a:moveTo>
                    <a:pt x="0" y="0"/>
                  </a:moveTo>
                  <a:lnTo>
                    <a:pt x="42" y="0"/>
                  </a:lnTo>
                  <a:lnTo>
                    <a:pt x="141" y="274"/>
                  </a:lnTo>
                  <a:lnTo>
                    <a:pt x="143" y="274"/>
                  </a:lnTo>
                  <a:lnTo>
                    <a:pt x="239" y="0"/>
                  </a:lnTo>
                  <a:lnTo>
                    <a:pt x="279" y="0"/>
                  </a:lnTo>
                  <a:lnTo>
                    <a:pt x="162" y="313"/>
                  </a:lnTo>
                  <a:lnTo>
                    <a:pt x="121" y="3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3098" name="Freeform 36"/>
            <p:cNvSpPr>
              <a:spLocks noEditPoints="1"/>
            </p:cNvSpPr>
            <p:nvPr/>
          </p:nvSpPr>
          <p:spPr bwMode="auto">
            <a:xfrm>
              <a:off x="3576" y="2439"/>
              <a:ext cx="93" cy="111"/>
            </a:xfrm>
            <a:custGeom>
              <a:avLst/>
              <a:gdLst>
                <a:gd name="T0" fmla="*/ 0 w 279"/>
                <a:gd name="T1" fmla="*/ 0 h 332"/>
                <a:gd name="T2" fmla="*/ 0 w 279"/>
                <a:gd name="T3" fmla="*/ 0 h 332"/>
                <a:gd name="T4" fmla="*/ 0 w 279"/>
                <a:gd name="T5" fmla="*/ 0 h 332"/>
                <a:gd name="T6" fmla="*/ 0 w 279"/>
                <a:gd name="T7" fmla="*/ 0 h 332"/>
                <a:gd name="T8" fmla="*/ 0 w 279"/>
                <a:gd name="T9" fmla="*/ 0 h 332"/>
                <a:gd name="T10" fmla="*/ 0 w 279"/>
                <a:gd name="T11" fmla="*/ 0 h 332"/>
                <a:gd name="T12" fmla="*/ 0 w 279"/>
                <a:gd name="T13" fmla="*/ 0 h 332"/>
                <a:gd name="T14" fmla="*/ 0 w 279"/>
                <a:gd name="T15" fmla="*/ 0 h 332"/>
                <a:gd name="T16" fmla="*/ 0 w 279"/>
                <a:gd name="T17" fmla="*/ 0 h 332"/>
                <a:gd name="T18" fmla="*/ 0 w 279"/>
                <a:gd name="T19" fmla="*/ 0 h 332"/>
                <a:gd name="T20" fmla="*/ 0 w 279"/>
                <a:gd name="T21" fmla="*/ 0 h 332"/>
                <a:gd name="T22" fmla="*/ 0 w 279"/>
                <a:gd name="T23" fmla="*/ 0 h 332"/>
                <a:gd name="T24" fmla="*/ 0 w 279"/>
                <a:gd name="T25" fmla="*/ 0 h 332"/>
                <a:gd name="T26" fmla="*/ 0 w 279"/>
                <a:gd name="T27" fmla="*/ 0 h 332"/>
                <a:gd name="T28" fmla="*/ 0 w 279"/>
                <a:gd name="T29" fmla="*/ 0 h 332"/>
                <a:gd name="T30" fmla="*/ 0 w 279"/>
                <a:gd name="T31" fmla="*/ 0 h 332"/>
                <a:gd name="T32" fmla="*/ 0 w 279"/>
                <a:gd name="T33" fmla="*/ 0 h 332"/>
                <a:gd name="T34" fmla="*/ 0 w 279"/>
                <a:gd name="T35" fmla="*/ 0 h 332"/>
                <a:gd name="T36" fmla="*/ 0 w 279"/>
                <a:gd name="T37" fmla="*/ 0 h 332"/>
                <a:gd name="T38" fmla="*/ 0 w 279"/>
                <a:gd name="T39" fmla="*/ 0 h 332"/>
                <a:gd name="T40" fmla="*/ 0 w 279"/>
                <a:gd name="T41" fmla="*/ 0 h 332"/>
                <a:gd name="T42" fmla="*/ 0 w 279"/>
                <a:gd name="T43" fmla="*/ 0 h 332"/>
                <a:gd name="T44" fmla="*/ 0 w 279"/>
                <a:gd name="T45" fmla="*/ 0 h 332"/>
                <a:gd name="T46" fmla="*/ 0 w 279"/>
                <a:gd name="T47" fmla="*/ 0 h 332"/>
                <a:gd name="T48" fmla="*/ 0 w 279"/>
                <a:gd name="T49" fmla="*/ 0 h 332"/>
                <a:gd name="T50" fmla="*/ 0 w 279"/>
                <a:gd name="T51" fmla="*/ 0 h 332"/>
                <a:gd name="T52" fmla="*/ 0 w 279"/>
                <a:gd name="T53" fmla="*/ 0 h 332"/>
                <a:gd name="T54" fmla="*/ 0 w 279"/>
                <a:gd name="T55" fmla="*/ 0 h 332"/>
                <a:gd name="T56" fmla="*/ 0 w 279"/>
                <a:gd name="T57" fmla="*/ 0 h 332"/>
                <a:gd name="T58" fmla="*/ 0 w 279"/>
                <a:gd name="T59" fmla="*/ 0 h 332"/>
                <a:gd name="T60" fmla="*/ 0 w 279"/>
                <a:gd name="T61" fmla="*/ 0 h 332"/>
                <a:gd name="T62" fmla="*/ 0 w 279"/>
                <a:gd name="T63" fmla="*/ 0 h 332"/>
                <a:gd name="T64" fmla="*/ 0 w 279"/>
                <a:gd name="T65" fmla="*/ 0 h 332"/>
                <a:gd name="T66" fmla="*/ 0 w 279"/>
                <a:gd name="T67" fmla="*/ 0 h 332"/>
                <a:gd name="T68" fmla="*/ 0 w 279"/>
                <a:gd name="T69" fmla="*/ 0 h 332"/>
                <a:gd name="T70" fmla="*/ 0 w 279"/>
                <a:gd name="T71" fmla="*/ 0 h 332"/>
                <a:gd name="T72" fmla="*/ 0 w 279"/>
                <a:gd name="T73" fmla="*/ 0 h 332"/>
                <a:gd name="T74" fmla="*/ 0 w 279"/>
                <a:gd name="T75" fmla="*/ 0 h 332"/>
                <a:gd name="T76" fmla="*/ 0 w 279"/>
                <a:gd name="T77" fmla="*/ 0 h 332"/>
                <a:gd name="T78" fmla="*/ 0 w 279"/>
                <a:gd name="T79" fmla="*/ 0 h 332"/>
                <a:gd name="T80" fmla="*/ 0 w 279"/>
                <a:gd name="T81" fmla="*/ 0 h 332"/>
                <a:gd name="T82" fmla="*/ 0 w 279"/>
                <a:gd name="T83" fmla="*/ 0 h 332"/>
                <a:gd name="T84" fmla="*/ 0 w 279"/>
                <a:gd name="T85" fmla="*/ 0 h 332"/>
                <a:gd name="T86" fmla="*/ 0 w 279"/>
                <a:gd name="T87" fmla="*/ 0 h 332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279"/>
                <a:gd name="T133" fmla="*/ 0 h 332"/>
                <a:gd name="T134" fmla="*/ 279 w 279"/>
                <a:gd name="T135" fmla="*/ 332 h 332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279" h="332">
                  <a:moveTo>
                    <a:pt x="240" y="145"/>
                  </a:moveTo>
                  <a:lnTo>
                    <a:pt x="240" y="134"/>
                  </a:lnTo>
                  <a:lnTo>
                    <a:pt x="238" y="123"/>
                  </a:lnTo>
                  <a:lnTo>
                    <a:pt x="236" y="112"/>
                  </a:lnTo>
                  <a:lnTo>
                    <a:pt x="233" y="103"/>
                  </a:lnTo>
                  <a:lnTo>
                    <a:pt x="230" y="93"/>
                  </a:lnTo>
                  <a:lnTo>
                    <a:pt x="224" y="83"/>
                  </a:lnTo>
                  <a:lnTo>
                    <a:pt x="219" y="75"/>
                  </a:lnTo>
                  <a:lnTo>
                    <a:pt x="213" y="67"/>
                  </a:lnTo>
                  <a:lnTo>
                    <a:pt x="207" y="59"/>
                  </a:lnTo>
                  <a:lnTo>
                    <a:pt x="199" y="53"/>
                  </a:lnTo>
                  <a:lnTo>
                    <a:pt x="191" y="46"/>
                  </a:lnTo>
                  <a:lnTo>
                    <a:pt x="182" y="42"/>
                  </a:lnTo>
                  <a:lnTo>
                    <a:pt x="173" y="38"/>
                  </a:lnTo>
                  <a:lnTo>
                    <a:pt x="163" y="35"/>
                  </a:lnTo>
                  <a:lnTo>
                    <a:pt x="152" y="33"/>
                  </a:lnTo>
                  <a:lnTo>
                    <a:pt x="141" y="32"/>
                  </a:lnTo>
                  <a:lnTo>
                    <a:pt x="129" y="33"/>
                  </a:lnTo>
                  <a:lnTo>
                    <a:pt x="118" y="35"/>
                  </a:lnTo>
                  <a:lnTo>
                    <a:pt x="109" y="38"/>
                  </a:lnTo>
                  <a:lnTo>
                    <a:pt x="99" y="42"/>
                  </a:lnTo>
                  <a:lnTo>
                    <a:pt x="90" y="46"/>
                  </a:lnTo>
                  <a:lnTo>
                    <a:pt x="83" y="53"/>
                  </a:lnTo>
                  <a:lnTo>
                    <a:pt x="75" y="59"/>
                  </a:lnTo>
                  <a:lnTo>
                    <a:pt x="69" y="67"/>
                  </a:lnTo>
                  <a:lnTo>
                    <a:pt x="62" y="75"/>
                  </a:lnTo>
                  <a:lnTo>
                    <a:pt x="57" y="84"/>
                  </a:lnTo>
                  <a:lnTo>
                    <a:pt x="52" y="93"/>
                  </a:lnTo>
                  <a:lnTo>
                    <a:pt x="48" y="103"/>
                  </a:lnTo>
                  <a:lnTo>
                    <a:pt x="45" y="112"/>
                  </a:lnTo>
                  <a:lnTo>
                    <a:pt x="42" y="123"/>
                  </a:lnTo>
                  <a:lnTo>
                    <a:pt x="40" y="134"/>
                  </a:lnTo>
                  <a:lnTo>
                    <a:pt x="38" y="145"/>
                  </a:lnTo>
                  <a:lnTo>
                    <a:pt x="240" y="145"/>
                  </a:lnTo>
                  <a:close/>
                  <a:moveTo>
                    <a:pt x="38" y="176"/>
                  </a:moveTo>
                  <a:lnTo>
                    <a:pt x="38" y="187"/>
                  </a:lnTo>
                  <a:lnTo>
                    <a:pt x="40" y="198"/>
                  </a:lnTo>
                  <a:lnTo>
                    <a:pt x="42" y="208"/>
                  </a:lnTo>
                  <a:lnTo>
                    <a:pt x="44" y="219"/>
                  </a:lnTo>
                  <a:lnTo>
                    <a:pt x="47" y="230"/>
                  </a:lnTo>
                  <a:lnTo>
                    <a:pt x="51" y="240"/>
                  </a:lnTo>
                  <a:lnTo>
                    <a:pt x="57" y="249"/>
                  </a:lnTo>
                  <a:lnTo>
                    <a:pt x="62" y="259"/>
                  </a:lnTo>
                  <a:lnTo>
                    <a:pt x="69" y="268"/>
                  </a:lnTo>
                  <a:lnTo>
                    <a:pt x="76" y="275"/>
                  </a:lnTo>
                  <a:lnTo>
                    <a:pt x="85" y="282"/>
                  </a:lnTo>
                  <a:lnTo>
                    <a:pt x="95" y="288"/>
                  </a:lnTo>
                  <a:lnTo>
                    <a:pt x="104" y="293"/>
                  </a:lnTo>
                  <a:lnTo>
                    <a:pt x="116" y="297"/>
                  </a:lnTo>
                  <a:lnTo>
                    <a:pt x="128" y="299"/>
                  </a:lnTo>
                  <a:lnTo>
                    <a:pt x="141" y="299"/>
                  </a:lnTo>
                  <a:lnTo>
                    <a:pt x="151" y="299"/>
                  </a:lnTo>
                  <a:lnTo>
                    <a:pt x="160" y="298"/>
                  </a:lnTo>
                  <a:lnTo>
                    <a:pt x="170" y="296"/>
                  </a:lnTo>
                  <a:lnTo>
                    <a:pt x="179" y="294"/>
                  </a:lnTo>
                  <a:lnTo>
                    <a:pt x="186" y="291"/>
                  </a:lnTo>
                  <a:lnTo>
                    <a:pt x="194" y="287"/>
                  </a:lnTo>
                  <a:lnTo>
                    <a:pt x="200" y="283"/>
                  </a:lnTo>
                  <a:lnTo>
                    <a:pt x="207" y="278"/>
                  </a:lnTo>
                  <a:lnTo>
                    <a:pt x="212" y="272"/>
                  </a:lnTo>
                  <a:lnTo>
                    <a:pt x="218" y="266"/>
                  </a:lnTo>
                  <a:lnTo>
                    <a:pt x="222" y="259"/>
                  </a:lnTo>
                  <a:lnTo>
                    <a:pt x="226" y="253"/>
                  </a:lnTo>
                  <a:lnTo>
                    <a:pt x="231" y="245"/>
                  </a:lnTo>
                  <a:lnTo>
                    <a:pt x="234" y="237"/>
                  </a:lnTo>
                  <a:lnTo>
                    <a:pt x="237" y="228"/>
                  </a:lnTo>
                  <a:lnTo>
                    <a:pt x="239" y="219"/>
                  </a:lnTo>
                  <a:lnTo>
                    <a:pt x="278" y="219"/>
                  </a:lnTo>
                  <a:lnTo>
                    <a:pt x="274" y="232"/>
                  </a:lnTo>
                  <a:lnTo>
                    <a:pt x="271" y="245"/>
                  </a:lnTo>
                  <a:lnTo>
                    <a:pt x="266" y="256"/>
                  </a:lnTo>
                  <a:lnTo>
                    <a:pt x="261" y="267"/>
                  </a:lnTo>
                  <a:lnTo>
                    <a:pt x="254" y="278"/>
                  </a:lnTo>
                  <a:lnTo>
                    <a:pt x="248" y="286"/>
                  </a:lnTo>
                  <a:lnTo>
                    <a:pt x="241" y="295"/>
                  </a:lnTo>
                  <a:lnTo>
                    <a:pt x="233" y="302"/>
                  </a:lnTo>
                  <a:lnTo>
                    <a:pt x="224" y="309"/>
                  </a:lnTo>
                  <a:lnTo>
                    <a:pt x="214" y="315"/>
                  </a:lnTo>
                  <a:lnTo>
                    <a:pt x="205" y="320"/>
                  </a:lnTo>
                  <a:lnTo>
                    <a:pt x="194" y="324"/>
                  </a:lnTo>
                  <a:lnTo>
                    <a:pt x="182" y="327"/>
                  </a:lnTo>
                  <a:lnTo>
                    <a:pt x="169" y="329"/>
                  </a:lnTo>
                  <a:lnTo>
                    <a:pt x="155" y="332"/>
                  </a:lnTo>
                  <a:lnTo>
                    <a:pt x="141" y="332"/>
                  </a:lnTo>
                  <a:lnTo>
                    <a:pt x="123" y="330"/>
                  </a:lnTo>
                  <a:lnTo>
                    <a:pt x="106" y="328"/>
                  </a:lnTo>
                  <a:lnTo>
                    <a:pt x="91" y="324"/>
                  </a:lnTo>
                  <a:lnTo>
                    <a:pt x="77" y="319"/>
                  </a:lnTo>
                  <a:lnTo>
                    <a:pt x="64" y="311"/>
                  </a:lnTo>
                  <a:lnTo>
                    <a:pt x="52" y="302"/>
                  </a:lnTo>
                  <a:lnTo>
                    <a:pt x="43" y="293"/>
                  </a:lnTo>
                  <a:lnTo>
                    <a:pt x="33" y="282"/>
                  </a:lnTo>
                  <a:lnTo>
                    <a:pt x="25" y="270"/>
                  </a:lnTo>
                  <a:lnTo>
                    <a:pt x="18" y="258"/>
                  </a:lnTo>
                  <a:lnTo>
                    <a:pt x="13" y="244"/>
                  </a:lnTo>
                  <a:lnTo>
                    <a:pt x="8" y="230"/>
                  </a:lnTo>
                  <a:lnTo>
                    <a:pt x="4" y="215"/>
                  </a:lnTo>
                  <a:lnTo>
                    <a:pt x="2" y="199"/>
                  </a:lnTo>
                  <a:lnTo>
                    <a:pt x="1" y="183"/>
                  </a:lnTo>
                  <a:lnTo>
                    <a:pt x="0" y="166"/>
                  </a:lnTo>
                  <a:lnTo>
                    <a:pt x="1" y="150"/>
                  </a:lnTo>
                  <a:lnTo>
                    <a:pt x="2" y="135"/>
                  </a:lnTo>
                  <a:lnTo>
                    <a:pt x="4" y="120"/>
                  </a:lnTo>
                  <a:lnTo>
                    <a:pt x="8" y="106"/>
                  </a:lnTo>
                  <a:lnTo>
                    <a:pt x="13" y="91"/>
                  </a:lnTo>
                  <a:lnTo>
                    <a:pt x="18" y="78"/>
                  </a:lnTo>
                  <a:lnTo>
                    <a:pt x="25" y="65"/>
                  </a:lnTo>
                  <a:lnTo>
                    <a:pt x="33" y="52"/>
                  </a:lnTo>
                  <a:lnTo>
                    <a:pt x="43" y="41"/>
                  </a:lnTo>
                  <a:lnTo>
                    <a:pt x="52" y="31"/>
                  </a:lnTo>
                  <a:lnTo>
                    <a:pt x="64" y="22"/>
                  </a:lnTo>
                  <a:lnTo>
                    <a:pt x="77" y="14"/>
                  </a:lnTo>
                  <a:lnTo>
                    <a:pt x="91" y="9"/>
                  </a:lnTo>
                  <a:lnTo>
                    <a:pt x="106" y="4"/>
                  </a:lnTo>
                  <a:lnTo>
                    <a:pt x="123" y="1"/>
                  </a:lnTo>
                  <a:lnTo>
                    <a:pt x="141" y="0"/>
                  </a:lnTo>
                  <a:lnTo>
                    <a:pt x="159" y="1"/>
                  </a:lnTo>
                  <a:lnTo>
                    <a:pt x="176" y="4"/>
                  </a:lnTo>
                  <a:lnTo>
                    <a:pt x="192" y="9"/>
                  </a:lnTo>
                  <a:lnTo>
                    <a:pt x="206" y="15"/>
                  </a:lnTo>
                  <a:lnTo>
                    <a:pt x="218" y="24"/>
                  </a:lnTo>
                  <a:lnTo>
                    <a:pt x="230" y="32"/>
                  </a:lnTo>
                  <a:lnTo>
                    <a:pt x="239" y="43"/>
                  </a:lnTo>
                  <a:lnTo>
                    <a:pt x="249" y="55"/>
                  </a:lnTo>
                  <a:lnTo>
                    <a:pt x="257" y="68"/>
                  </a:lnTo>
                  <a:lnTo>
                    <a:pt x="263" y="82"/>
                  </a:lnTo>
                  <a:lnTo>
                    <a:pt x="268" y="96"/>
                  </a:lnTo>
                  <a:lnTo>
                    <a:pt x="273" y="111"/>
                  </a:lnTo>
                  <a:lnTo>
                    <a:pt x="276" y="127"/>
                  </a:lnTo>
                  <a:lnTo>
                    <a:pt x="278" y="144"/>
                  </a:lnTo>
                  <a:lnTo>
                    <a:pt x="279" y="160"/>
                  </a:lnTo>
                  <a:lnTo>
                    <a:pt x="279" y="176"/>
                  </a:lnTo>
                  <a:lnTo>
                    <a:pt x="38" y="17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3099" name="Freeform 37"/>
            <p:cNvSpPr>
              <a:spLocks/>
            </p:cNvSpPr>
            <p:nvPr/>
          </p:nvSpPr>
          <p:spPr bwMode="auto">
            <a:xfrm>
              <a:off x="3686" y="2439"/>
              <a:ext cx="84" cy="108"/>
            </a:xfrm>
            <a:custGeom>
              <a:avLst/>
              <a:gdLst>
                <a:gd name="T0" fmla="*/ 0 w 254"/>
                <a:gd name="T1" fmla="*/ 0 h 323"/>
                <a:gd name="T2" fmla="*/ 0 w 254"/>
                <a:gd name="T3" fmla="*/ 0 h 323"/>
                <a:gd name="T4" fmla="*/ 0 w 254"/>
                <a:gd name="T5" fmla="*/ 0 h 323"/>
                <a:gd name="T6" fmla="*/ 0 w 254"/>
                <a:gd name="T7" fmla="*/ 0 h 323"/>
                <a:gd name="T8" fmla="*/ 0 w 254"/>
                <a:gd name="T9" fmla="*/ 0 h 323"/>
                <a:gd name="T10" fmla="*/ 0 w 254"/>
                <a:gd name="T11" fmla="*/ 0 h 323"/>
                <a:gd name="T12" fmla="*/ 0 w 254"/>
                <a:gd name="T13" fmla="*/ 0 h 323"/>
                <a:gd name="T14" fmla="*/ 0 w 254"/>
                <a:gd name="T15" fmla="*/ 0 h 323"/>
                <a:gd name="T16" fmla="*/ 0 w 254"/>
                <a:gd name="T17" fmla="*/ 0 h 323"/>
                <a:gd name="T18" fmla="*/ 0 w 254"/>
                <a:gd name="T19" fmla="*/ 0 h 323"/>
                <a:gd name="T20" fmla="*/ 0 w 254"/>
                <a:gd name="T21" fmla="*/ 0 h 323"/>
                <a:gd name="T22" fmla="*/ 0 w 254"/>
                <a:gd name="T23" fmla="*/ 0 h 323"/>
                <a:gd name="T24" fmla="*/ 0 w 254"/>
                <a:gd name="T25" fmla="*/ 0 h 323"/>
                <a:gd name="T26" fmla="*/ 0 w 254"/>
                <a:gd name="T27" fmla="*/ 0 h 323"/>
                <a:gd name="T28" fmla="*/ 0 w 254"/>
                <a:gd name="T29" fmla="*/ 0 h 323"/>
                <a:gd name="T30" fmla="*/ 0 w 254"/>
                <a:gd name="T31" fmla="*/ 0 h 323"/>
                <a:gd name="T32" fmla="*/ 0 w 254"/>
                <a:gd name="T33" fmla="*/ 0 h 323"/>
                <a:gd name="T34" fmla="*/ 0 w 254"/>
                <a:gd name="T35" fmla="*/ 0 h 323"/>
                <a:gd name="T36" fmla="*/ 0 w 254"/>
                <a:gd name="T37" fmla="*/ 0 h 323"/>
                <a:gd name="T38" fmla="*/ 0 w 254"/>
                <a:gd name="T39" fmla="*/ 0 h 323"/>
                <a:gd name="T40" fmla="*/ 0 w 254"/>
                <a:gd name="T41" fmla="*/ 0 h 323"/>
                <a:gd name="T42" fmla="*/ 0 w 254"/>
                <a:gd name="T43" fmla="*/ 0 h 323"/>
                <a:gd name="T44" fmla="*/ 0 w 254"/>
                <a:gd name="T45" fmla="*/ 0 h 323"/>
                <a:gd name="T46" fmla="*/ 0 w 254"/>
                <a:gd name="T47" fmla="*/ 0 h 323"/>
                <a:gd name="T48" fmla="*/ 0 w 254"/>
                <a:gd name="T49" fmla="*/ 0 h 323"/>
                <a:gd name="T50" fmla="*/ 0 w 254"/>
                <a:gd name="T51" fmla="*/ 0 h 323"/>
                <a:gd name="T52" fmla="*/ 0 w 254"/>
                <a:gd name="T53" fmla="*/ 0 h 323"/>
                <a:gd name="T54" fmla="*/ 0 w 254"/>
                <a:gd name="T55" fmla="*/ 0 h 323"/>
                <a:gd name="T56" fmla="*/ 0 w 254"/>
                <a:gd name="T57" fmla="*/ 0 h 323"/>
                <a:gd name="T58" fmla="*/ 0 w 254"/>
                <a:gd name="T59" fmla="*/ 0 h 323"/>
                <a:gd name="T60" fmla="*/ 0 w 254"/>
                <a:gd name="T61" fmla="*/ 0 h 323"/>
                <a:gd name="T62" fmla="*/ 0 w 254"/>
                <a:gd name="T63" fmla="*/ 0 h 323"/>
                <a:gd name="T64" fmla="*/ 0 w 254"/>
                <a:gd name="T65" fmla="*/ 0 h 323"/>
                <a:gd name="T66" fmla="*/ 0 w 254"/>
                <a:gd name="T67" fmla="*/ 0 h 323"/>
                <a:gd name="T68" fmla="*/ 0 w 254"/>
                <a:gd name="T69" fmla="*/ 0 h 323"/>
                <a:gd name="T70" fmla="*/ 0 w 254"/>
                <a:gd name="T71" fmla="*/ 0 h 323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254"/>
                <a:gd name="T109" fmla="*/ 0 h 323"/>
                <a:gd name="T110" fmla="*/ 254 w 254"/>
                <a:gd name="T111" fmla="*/ 323 h 323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254" h="323">
                  <a:moveTo>
                    <a:pt x="0" y="10"/>
                  </a:moveTo>
                  <a:lnTo>
                    <a:pt x="38" y="10"/>
                  </a:lnTo>
                  <a:lnTo>
                    <a:pt x="38" y="64"/>
                  </a:lnTo>
                  <a:lnTo>
                    <a:pt x="39" y="64"/>
                  </a:lnTo>
                  <a:lnTo>
                    <a:pt x="42" y="56"/>
                  </a:lnTo>
                  <a:lnTo>
                    <a:pt x="45" y="50"/>
                  </a:lnTo>
                  <a:lnTo>
                    <a:pt x="50" y="43"/>
                  </a:lnTo>
                  <a:lnTo>
                    <a:pt x="55" y="38"/>
                  </a:lnTo>
                  <a:lnTo>
                    <a:pt x="59" y="32"/>
                  </a:lnTo>
                  <a:lnTo>
                    <a:pt x="66" y="27"/>
                  </a:lnTo>
                  <a:lnTo>
                    <a:pt x="71" y="22"/>
                  </a:lnTo>
                  <a:lnTo>
                    <a:pt x="78" y="17"/>
                  </a:lnTo>
                  <a:lnTo>
                    <a:pt x="85" y="14"/>
                  </a:lnTo>
                  <a:lnTo>
                    <a:pt x="92" y="11"/>
                  </a:lnTo>
                  <a:lnTo>
                    <a:pt x="99" y="8"/>
                  </a:lnTo>
                  <a:lnTo>
                    <a:pt x="107" y="4"/>
                  </a:lnTo>
                  <a:lnTo>
                    <a:pt x="115" y="3"/>
                  </a:lnTo>
                  <a:lnTo>
                    <a:pt x="123" y="1"/>
                  </a:lnTo>
                  <a:lnTo>
                    <a:pt x="131" y="1"/>
                  </a:lnTo>
                  <a:lnTo>
                    <a:pt x="139" y="0"/>
                  </a:lnTo>
                  <a:lnTo>
                    <a:pt x="156" y="1"/>
                  </a:lnTo>
                  <a:lnTo>
                    <a:pt x="170" y="2"/>
                  </a:lnTo>
                  <a:lnTo>
                    <a:pt x="183" y="5"/>
                  </a:lnTo>
                  <a:lnTo>
                    <a:pt x="194" y="9"/>
                  </a:lnTo>
                  <a:lnTo>
                    <a:pt x="205" y="13"/>
                  </a:lnTo>
                  <a:lnTo>
                    <a:pt x="214" y="18"/>
                  </a:lnTo>
                  <a:lnTo>
                    <a:pt x="223" y="25"/>
                  </a:lnTo>
                  <a:lnTo>
                    <a:pt x="230" y="32"/>
                  </a:lnTo>
                  <a:lnTo>
                    <a:pt x="235" y="41"/>
                  </a:lnTo>
                  <a:lnTo>
                    <a:pt x="241" y="50"/>
                  </a:lnTo>
                  <a:lnTo>
                    <a:pt x="245" y="60"/>
                  </a:lnTo>
                  <a:lnTo>
                    <a:pt x="248" y="70"/>
                  </a:lnTo>
                  <a:lnTo>
                    <a:pt x="251" y="82"/>
                  </a:lnTo>
                  <a:lnTo>
                    <a:pt x="253" y="94"/>
                  </a:lnTo>
                  <a:lnTo>
                    <a:pt x="254" y="107"/>
                  </a:lnTo>
                  <a:lnTo>
                    <a:pt x="254" y="121"/>
                  </a:lnTo>
                  <a:lnTo>
                    <a:pt x="254" y="323"/>
                  </a:lnTo>
                  <a:lnTo>
                    <a:pt x="216" y="323"/>
                  </a:lnTo>
                  <a:lnTo>
                    <a:pt x="216" y="127"/>
                  </a:lnTo>
                  <a:lnTo>
                    <a:pt x="215" y="108"/>
                  </a:lnTo>
                  <a:lnTo>
                    <a:pt x="212" y="90"/>
                  </a:lnTo>
                  <a:lnTo>
                    <a:pt x="210" y="82"/>
                  </a:lnTo>
                  <a:lnTo>
                    <a:pt x="207" y="73"/>
                  </a:lnTo>
                  <a:lnTo>
                    <a:pt x="203" y="67"/>
                  </a:lnTo>
                  <a:lnTo>
                    <a:pt x="200" y="59"/>
                  </a:lnTo>
                  <a:lnTo>
                    <a:pt x="194" y="54"/>
                  </a:lnTo>
                  <a:lnTo>
                    <a:pt x="189" y="49"/>
                  </a:lnTo>
                  <a:lnTo>
                    <a:pt x="183" y="43"/>
                  </a:lnTo>
                  <a:lnTo>
                    <a:pt x="175" y="40"/>
                  </a:lnTo>
                  <a:lnTo>
                    <a:pt x="166" y="37"/>
                  </a:lnTo>
                  <a:lnTo>
                    <a:pt x="158" y="35"/>
                  </a:lnTo>
                  <a:lnTo>
                    <a:pt x="147" y="32"/>
                  </a:lnTo>
                  <a:lnTo>
                    <a:pt x="136" y="32"/>
                  </a:lnTo>
                  <a:lnTo>
                    <a:pt x="125" y="33"/>
                  </a:lnTo>
                  <a:lnTo>
                    <a:pt x="115" y="35"/>
                  </a:lnTo>
                  <a:lnTo>
                    <a:pt x="105" y="37"/>
                  </a:lnTo>
                  <a:lnTo>
                    <a:pt x="95" y="41"/>
                  </a:lnTo>
                  <a:lnTo>
                    <a:pt x="86" y="45"/>
                  </a:lnTo>
                  <a:lnTo>
                    <a:pt x="79" y="51"/>
                  </a:lnTo>
                  <a:lnTo>
                    <a:pt x="71" y="56"/>
                  </a:lnTo>
                  <a:lnTo>
                    <a:pt x="65" y="64"/>
                  </a:lnTo>
                  <a:lnTo>
                    <a:pt x="58" y="71"/>
                  </a:lnTo>
                  <a:lnTo>
                    <a:pt x="54" y="79"/>
                  </a:lnTo>
                  <a:lnTo>
                    <a:pt x="50" y="87"/>
                  </a:lnTo>
                  <a:lnTo>
                    <a:pt x="45" y="97"/>
                  </a:lnTo>
                  <a:lnTo>
                    <a:pt x="42" y="107"/>
                  </a:lnTo>
                  <a:lnTo>
                    <a:pt x="40" y="118"/>
                  </a:lnTo>
                  <a:lnTo>
                    <a:pt x="39" y="129"/>
                  </a:lnTo>
                  <a:lnTo>
                    <a:pt x="38" y="140"/>
                  </a:lnTo>
                  <a:lnTo>
                    <a:pt x="38" y="323"/>
                  </a:lnTo>
                  <a:lnTo>
                    <a:pt x="0" y="323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3100" name="Freeform 38"/>
            <p:cNvSpPr>
              <a:spLocks noEditPoints="1"/>
            </p:cNvSpPr>
            <p:nvPr/>
          </p:nvSpPr>
          <p:spPr bwMode="auto">
            <a:xfrm>
              <a:off x="3795" y="2402"/>
              <a:ext cx="12" cy="145"/>
            </a:xfrm>
            <a:custGeom>
              <a:avLst/>
              <a:gdLst>
                <a:gd name="T0" fmla="*/ 0 w 38"/>
                <a:gd name="T1" fmla="*/ 0 h 434"/>
                <a:gd name="T2" fmla="*/ 0 w 38"/>
                <a:gd name="T3" fmla="*/ 0 h 434"/>
                <a:gd name="T4" fmla="*/ 0 w 38"/>
                <a:gd name="T5" fmla="*/ 0 h 434"/>
                <a:gd name="T6" fmla="*/ 0 w 38"/>
                <a:gd name="T7" fmla="*/ 0 h 434"/>
                <a:gd name="T8" fmla="*/ 0 w 38"/>
                <a:gd name="T9" fmla="*/ 0 h 434"/>
                <a:gd name="T10" fmla="*/ 0 w 38"/>
                <a:gd name="T11" fmla="*/ 0 h 434"/>
                <a:gd name="T12" fmla="*/ 0 w 38"/>
                <a:gd name="T13" fmla="*/ 0 h 434"/>
                <a:gd name="T14" fmla="*/ 0 w 38"/>
                <a:gd name="T15" fmla="*/ 0 h 434"/>
                <a:gd name="T16" fmla="*/ 0 w 38"/>
                <a:gd name="T17" fmla="*/ 0 h 434"/>
                <a:gd name="T18" fmla="*/ 0 w 38"/>
                <a:gd name="T19" fmla="*/ 0 h 43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8"/>
                <a:gd name="T31" fmla="*/ 0 h 434"/>
                <a:gd name="T32" fmla="*/ 38 w 38"/>
                <a:gd name="T33" fmla="*/ 434 h 43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38" h="434">
                  <a:moveTo>
                    <a:pt x="0" y="121"/>
                  </a:moveTo>
                  <a:lnTo>
                    <a:pt x="38" y="121"/>
                  </a:lnTo>
                  <a:lnTo>
                    <a:pt x="38" y="434"/>
                  </a:lnTo>
                  <a:lnTo>
                    <a:pt x="0" y="434"/>
                  </a:lnTo>
                  <a:lnTo>
                    <a:pt x="0" y="121"/>
                  </a:lnTo>
                  <a:close/>
                  <a:moveTo>
                    <a:pt x="0" y="0"/>
                  </a:moveTo>
                  <a:lnTo>
                    <a:pt x="38" y="0"/>
                  </a:lnTo>
                  <a:lnTo>
                    <a:pt x="38" y="61"/>
                  </a:lnTo>
                  <a:lnTo>
                    <a:pt x="0" y="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3101" name="Freeform 39"/>
            <p:cNvSpPr>
              <a:spLocks noEditPoints="1"/>
            </p:cNvSpPr>
            <p:nvPr/>
          </p:nvSpPr>
          <p:spPr bwMode="auto">
            <a:xfrm>
              <a:off x="3813" y="2402"/>
              <a:ext cx="32" cy="183"/>
            </a:xfrm>
            <a:custGeom>
              <a:avLst/>
              <a:gdLst>
                <a:gd name="T0" fmla="*/ 0 w 94"/>
                <a:gd name="T1" fmla="*/ 0 h 549"/>
                <a:gd name="T2" fmla="*/ 0 w 94"/>
                <a:gd name="T3" fmla="*/ 0 h 549"/>
                <a:gd name="T4" fmla="*/ 0 w 94"/>
                <a:gd name="T5" fmla="*/ 0 h 549"/>
                <a:gd name="T6" fmla="*/ 0 w 94"/>
                <a:gd name="T7" fmla="*/ 0 h 549"/>
                <a:gd name="T8" fmla="*/ 0 w 94"/>
                <a:gd name="T9" fmla="*/ 0 h 549"/>
                <a:gd name="T10" fmla="*/ 0 w 94"/>
                <a:gd name="T11" fmla="*/ 0 h 549"/>
                <a:gd name="T12" fmla="*/ 0 w 94"/>
                <a:gd name="T13" fmla="*/ 0 h 549"/>
                <a:gd name="T14" fmla="*/ 0 w 94"/>
                <a:gd name="T15" fmla="*/ 0 h 549"/>
                <a:gd name="T16" fmla="*/ 0 w 94"/>
                <a:gd name="T17" fmla="*/ 0 h 549"/>
                <a:gd name="T18" fmla="*/ 0 w 94"/>
                <a:gd name="T19" fmla="*/ 0 h 549"/>
                <a:gd name="T20" fmla="*/ 0 w 94"/>
                <a:gd name="T21" fmla="*/ 0 h 549"/>
                <a:gd name="T22" fmla="*/ 0 w 94"/>
                <a:gd name="T23" fmla="*/ 0 h 549"/>
                <a:gd name="T24" fmla="*/ 0 w 94"/>
                <a:gd name="T25" fmla="*/ 0 h 549"/>
                <a:gd name="T26" fmla="*/ 0 w 94"/>
                <a:gd name="T27" fmla="*/ 0 h 549"/>
                <a:gd name="T28" fmla="*/ 0 w 94"/>
                <a:gd name="T29" fmla="*/ 0 h 549"/>
                <a:gd name="T30" fmla="*/ 0 w 94"/>
                <a:gd name="T31" fmla="*/ 0 h 549"/>
                <a:gd name="T32" fmla="*/ 0 w 94"/>
                <a:gd name="T33" fmla="*/ 0 h 549"/>
                <a:gd name="T34" fmla="*/ 0 w 94"/>
                <a:gd name="T35" fmla="*/ 0 h 549"/>
                <a:gd name="T36" fmla="*/ 0 w 94"/>
                <a:gd name="T37" fmla="*/ 0 h 549"/>
                <a:gd name="T38" fmla="*/ 0 w 94"/>
                <a:gd name="T39" fmla="*/ 0 h 549"/>
                <a:gd name="T40" fmla="*/ 0 w 94"/>
                <a:gd name="T41" fmla="*/ 0 h 549"/>
                <a:gd name="T42" fmla="*/ 0 w 94"/>
                <a:gd name="T43" fmla="*/ 0 h 549"/>
                <a:gd name="T44" fmla="*/ 0 w 94"/>
                <a:gd name="T45" fmla="*/ 0 h 549"/>
                <a:gd name="T46" fmla="*/ 0 w 94"/>
                <a:gd name="T47" fmla="*/ 0 h 549"/>
                <a:gd name="T48" fmla="*/ 0 w 94"/>
                <a:gd name="T49" fmla="*/ 0 h 549"/>
                <a:gd name="T50" fmla="*/ 0 w 94"/>
                <a:gd name="T51" fmla="*/ 0 h 549"/>
                <a:gd name="T52" fmla="*/ 0 w 94"/>
                <a:gd name="T53" fmla="*/ 0 h 549"/>
                <a:gd name="T54" fmla="*/ 0 w 94"/>
                <a:gd name="T55" fmla="*/ 0 h 549"/>
                <a:gd name="T56" fmla="*/ 0 w 94"/>
                <a:gd name="T57" fmla="*/ 0 h 549"/>
                <a:gd name="T58" fmla="*/ 0 w 94"/>
                <a:gd name="T59" fmla="*/ 0 h 549"/>
                <a:gd name="T60" fmla="*/ 0 w 94"/>
                <a:gd name="T61" fmla="*/ 0 h 549"/>
                <a:gd name="T62" fmla="*/ 0 w 94"/>
                <a:gd name="T63" fmla="*/ 0 h 549"/>
                <a:gd name="T64" fmla="*/ 0 w 94"/>
                <a:gd name="T65" fmla="*/ 0 h 549"/>
                <a:gd name="T66" fmla="*/ 0 w 94"/>
                <a:gd name="T67" fmla="*/ 0 h 549"/>
                <a:gd name="T68" fmla="*/ 0 w 94"/>
                <a:gd name="T69" fmla="*/ 0 h 549"/>
                <a:gd name="T70" fmla="*/ 0 w 94"/>
                <a:gd name="T71" fmla="*/ 0 h 549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94"/>
                <a:gd name="T109" fmla="*/ 0 h 549"/>
                <a:gd name="T110" fmla="*/ 94 w 94"/>
                <a:gd name="T111" fmla="*/ 549 h 549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94" h="549">
                  <a:moveTo>
                    <a:pt x="56" y="0"/>
                  </a:moveTo>
                  <a:lnTo>
                    <a:pt x="94" y="0"/>
                  </a:lnTo>
                  <a:lnTo>
                    <a:pt x="94" y="61"/>
                  </a:lnTo>
                  <a:lnTo>
                    <a:pt x="56" y="61"/>
                  </a:lnTo>
                  <a:lnTo>
                    <a:pt x="56" y="0"/>
                  </a:lnTo>
                  <a:close/>
                  <a:moveTo>
                    <a:pt x="56" y="121"/>
                  </a:moveTo>
                  <a:lnTo>
                    <a:pt x="94" y="121"/>
                  </a:lnTo>
                  <a:lnTo>
                    <a:pt x="94" y="463"/>
                  </a:lnTo>
                  <a:lnTo>
                    <a:pt x="93" y="480"/>
                  </a:lnTo>
                  <a:lnTo>
                    <a:pt x="91" y="497"/>
                  </a:lnTo>
                  <a:lnTo>
                    <a:pt x="90" y="504"/>
                  </a:lnTo>
                  <a:lnTo>
                    <a:pt x="87" y="511"/>
                  </a:lnTo>
                  <a:lnTo>
                    <a:pt x="85" y="517"/>
                  </a:lnTo>
                  <a:lnTo>
                    <a:pt x="81" y="524"/>
                  </a:lnTo>
                  <a:lnTo>
                    <a:pt x="77" y="529"/>
                  </a:lnTo>
                  <a:lnTo>
                    <a:pt x="72" y="534"/>
                  </a:lnTo>
                  <a:lnTo>
                    <a:pt x="66" y="539"/>
                  </a:lnTo>
                  <a:lnTo>
                    <a:pt x="61" y="543"/>
                  </a:lnTo>
                  <a:lnTo>
                    <a:pt x="53" y="545"/>
                  </a:lnTo>
                  <a:lnTo>
                    <a:pt x="46" y="547"/>
                  </a:lnTo>
                  <a:lnTo>
                    <a:pt x="37" y="549"/>
                  </a:lnTo>
                  <a:lnTo>
                    <a:pt x="27" y="549"/>
                  </a:lnTo>
                  <a:lnTo>
                    <a:pt x="14" y="549"/>
                  </a:lnTo>
                  <a:lnTo>
                    <a:pt x="0" y="548"/>
                  </a:lnTo>
                  <a:lnTo>
                    <a:pt x="0" y="517"/>
                  </a:lnTo>
                  <a:lnTo>
                    <a:pt x="11" y="517"/>
                  </a:lnTo>
                  <a:lnTo>
                    <a:pt x="21" y="517"/>
                  </a:lnTo>
                  <a:lnTo>
                    <a:pt x="32" y="517"/>
                  </a:lnTo>
                  <a:lnTo>
                    <a:pt x="39" y="514"/>
                  </a:lnTo>
                  <a:lnTo>
                    <a:pt x="46" y="510"/>
                  </a:lnTo>
                  <a:lnTo>
                    <a:pt x="50" y="504"/>
                  </a:lnTo>
                  <a:lnTo>
                    <a:pt x="53" y="498"/>
                  </a:lnTo>
                  <a:lnTo>
                    <a:pt x="54" y="490"/>
                  </a:lnTo>
                  <a:lnTo>
                    <a:pt x="56" y="481"/>
                  </a:lnTo>
                  <a:lnTo>
                    <a:pt x="56" y="472"/>
                  </a:lnTo>
                  <a:lnTo>
                    <a:pt x="56" y="12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3102" name="Freeform 40"/>
            <p:cNvSpPr>
              <a:spLocks noEditPoints="1"/>
            </p:cNvSpPr>
            <p:nvPr/>
          </p:nvSpPr>
          <p:spPr bwMode="auto">
            <a:xfrm>
              <a:off x="3864" y="2439"/>
              <a:ext cx="93" cy="111"/>
            </a:xfrm>
            <a:custGeom>
              <a:avLst/>
              <a:gdLst>
                <a:gd name="T0" fmla="*/ 0 w 279"/>
                <a:gd name="T1" fmla="*/ 0 h 332"/>
                <a:gd name="T2" fmla="*/ 0 w 279"/>
                <a:gd name="T3" fmla="*/ 0 h 332"/>
                <a:gd name="T4" fmla="*/ 0 w 279"/>
                <a:gd name="T5" fmla="*/ 0 h 332"/>
                <a:gd name="T6" fmla="*/ 0 w 279"/>
                <a:gd name="T7" fmla="*/ 0 h 332"/>
                <a:gd name="T8" fmla="*/ 0 w 279"/>
                <a:gd name="T9" fmla="*/ 0 h 332"/>
                <a:gd name="T10" fmla="*/ 0 w 279"/>
                <a:gd name="T11" fmla="*/ 0 h 332"/>
                <a:gd name="T12" fmla="*/ 0 w 279"/>
                <a:gd name="T13" fmla="*/ 0 h 332"/>
                <a:gd name="T14" fmla="*/ 0 w 279"/>
                <a:gd name="T15" fmla="*/ 0 h 332"/>
                <a:gd name="T16" fmla="*/ 0 w 279"/>
                <a:gd name="T17" fmla="*/ 0 h 332"/>
                <a:gd name="T18" fmla="*/ 0 w 279"/>
                <a:gd name="T19" fmla="*/ 0 h 332"/>
                <a:gd name="T20" fmla="*/ 0 w 279"/>
                <a:gd name="T21" fmla="*/ 0 h 332"/>
                <a:gd name="T22" fmla="*/ 0 w 279"/>
                <a:gd name="T23" fmla="*/ 0 h 332"/>
                <a:gd name="T24" fmla="*/ 0 w 279"/>
                <a:gd name="T25" fmla="*/ 0 h 332"/>
                <a:gd name="T26" fmla="*/ 0 w 279"/>
                <a:gd name="T27" fmla="*/ 0 h 332"/>
                <a:gd name="T28" fmla="*/ 0 w 279"/>
                <a:gd name="T29" fmla="*/ 0 h 332"/>
                <a:gd name="T30" fmla="*/ 0 w 279"/>
                <a:gd name="T31" fmla="*/ 0 h 332"/>
                <a:gd name="T32" fmla="*/ 0 w 279"/>
                <a:gd name="T33" fmla="*/ 0 h 332"/>
                <a:gd name="T34" fmla="*/ 0 w 279"/>
                <a:gd name="T35" fmla="*/ 0 h 332"/>
                <a:gd name="T36" fmla="*/ 0 w 279"/>
                <a:gd name="T37" fmla="*/ 0 h 332"/>
                <a:gd name="T38" fmla="*/ 0 w 279"/>
                <a:gd name="T39" fmla="*/ 0 h 332"/>
                <a:gd name="T40" fmla="*/ 0 w 279"/>
                <a:gd name="T41" fmla="*/ 0 h 332"/>
                <a:gd name="T42" fmla="*/ 0 w 279"/>
                <a:gd name="T43" fmla="*/ 0 h 332"/>
                <a:gd name="T44" fmla="*/ 0 w 279"/>
                <a:gd name="T45" fmla="*/ 0 h 332"/>
                <a:gd name="T46" fmla="*/ 0 w 279"/>
                <a:gd name="T47" fmla="*/ 0 h 332"/>
                <a:gd name="T48" fmla="*/ 0 w 279"/>
                <a:gd name="T49" fmla="*/ 0 h 332"/>
                <a:gd name="T50" fmla="*/ 0 w 279"/>
                <a:gd name="T51" fmla="*/ 0 h 332"/>
                <a:gd name="T52" fmla="*/ 0 w 279"/>
                <a:gd name="T53" fmla="*/ 0 h 332"/>
                <a:gd name="T54" fmla="*/ 0 w 279"/>
                <a:gd name="T55" fmla="*/ 0 h 332"/>
                <a:gd name="T56" fmla="*/ 0 w 279"/>
                <a:gd name="T57" fmla="*/ 0 h 332"/>
                <a:gd name="T58" fmla="*/ 0 w 279"/>
                <a:gd name="T59" fmla="*/ 0 h 332"/>
                <a:gd name="T60" fmla="*/ 0 w 279"/>
                <a:gd name="T61" fmla="*/ 0 h 332"/>
                <a:gd name="T62" fmla="*/ 0 w 279"/>
                <a:gd name="T63" fmla="*/ 0 h 332"/>
                <a:gd name="T64" fmla="*/ 0 w 279"/>
                <a:gd name="T65" fmla="*/ 0 h 332"/>
                <a:gd name="T66" fmla="*/ 0 w 279"/>
                <a:gd name="T67" fmla="*/ 0 h 332"/>
                <a:gd name="T68" fmla="*/ 0 w 279"/>
                <a:gd name="T69" fmla="*/ 0 h 332"/>
                <a:gd name="T70" fmla="*/ 0 w 279"/>
                <a:gd name="T71" fmla="*/ 0 h 332"/>
                <a:gd name="T72" fmla="*/ 0 w 279"/>
                <a:gd name="T73" fmla="*/ 0 h 332"/>
                <a:gd name="T74" fmla="*/ 0 w 279"/>
                <a:gd name="T75" fmla="*/ 0 h 332"/>
                <a:gd name="T76" fmla="*/ 0 w 279"/>
                <a:gd name="T77" fmla="*/ 0 h 332"/>
                <a:gd name="T78" fmla="*/ 0 w 279"/>
                <a:gd name="T79" fmla="*/ 0 h 332"/>
                <a:gd name="T80" fmla="*/ 0 w 279"/>
                <a:gd name="T81" fmla="*/ 0 h 332"/>
                <a:gd name="T82" fmla="*/ 0 w 279"/>
                <a:gd name="T83" fmla="*/ 0 h 332"/>
                <a:gd name="T84" fmla="*/ 0 w 279"/>
                <a:gd name="T85" fmla="*/ 0 h 332"/>
                <a:gd name="T86" fmla="*/ 0 w 279"/>
                <a:gd name="T87" fmla="*/ 0 h 332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279"/>
                <a:gd name="T133" fmla="*/ 0 h 332"/>
                <a:gd name="T134" fmla="*/ 279 w 279"/>
                <a:gd name="T135" fmla="*/ 332 h 332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279" h="332">
                  <a:moveTo>
                    <a:pt x="240" y="145"/>
                  </a:moveTo>
                  <a:lnTo>
                    <a:pt x="240" y="134"/>
                  </a:lnTo>
                  <a:lnTo>
                    <a:pt x="238" y="123"/>
                  </a:lnTo>
                  <a:lnTo>
                    <a:pt x="236" y="112"/>
                  </a:lnTo>
                  <a:lnTo>
                    <a:pt x="233" y="103"/>
                  </a:lnTo>
                  <a:lnTo>
                    <a:pt x="230" y="93"/>
                  </a:lnTo>
                  <a:lnTo>
                    <a:pt x="224" y="83"/>
                  </a:lnTo>
                  <a:lnTo>
                    <a:pt x="219" y="75"/>
                  </a:lnTo>
                  <a:lnTo>
                    <a:pt x="213" y="67"/>
                  </a:lnTo>
                  <a:lnTo>
                    <a:pt x="207" y="59"/>
                  </a:lnTo>
                  <a:lnTo>
                    <a:pt x="199" y="53"/>
                  </a:lnTo>
                  <a:lnTo>
                    <a:pt x="191" y="46"/>
                  </a:lnTo>
                  <a:lnTo>
                    <a:pt x="182" y="42"/>
                  </a:lnTo>
                  <a:lnTo>
                    <a:pt x="174" y="38"/>
                  </a:lnTo>
                  <a:lnTo>
                    <a:pt x="163" y="35"/>
                  </a:lnTo>
                  <a:lnTo>
                    <a:pt x="152" y="33"/>
                  </a:lnTo>
                  <a:lnTo>
                    <a:pt x="141" y="32"/>
                  </a:lnTo>
                  <a:lnTo>
                    <a:pt x="129" y="33"/>
                  </a:lnTo>
                  <a:lnTo>
                    <a:pt x="118" y="35"/>
                  </a:lnTo>
                  <a:lnTo>
                    <a:pt x="109" y="38"/>
                  </a:lnTo>
                  <a:lnTo>
                    <a:pt x="99" y="42"/>
                  </a:lnTo>
                  <a:lnTo>
                    <a:pt x="90" y="46"/>
                  </a:lnTo>
                  <a:lnTo>
                    <a:pt x="83" y="53"/>
                  </a:lnTo>
                  <a:lnTo>
                    <a:pt x="75" y="59"/>
                  </a:lnTo>
                  <a:lnTo>
                    <a:pt x="69" y="67"/>
                  </a:lnTo>
                  <a:lnTo>
                    <a:pt x="62" y="75"/>
                  </a:lnTo>
                  <a:lnTo>
                    <a:pt x="57" y="84"/>
                  </a:lnTo>
                  <a:lnTo>
                    <a:pt x="53" y="93"/>
                  </a:lnTo>
                  <a:lnTo>
                    <a:pt x="48" y="103"/>
                  </a:lnTo>
                  <a:lnTo>
                    <a:pt x="45" y="112"/>
                  </a:lnTo>
                  <a:lnTo>
                    <a:pt x="42" y="123"/>
                  </a:lnTo>
                  <a:lnTo>
                    <a:pt x="40" y="134"/>
                  </a:lnTo>
                  <a:lnTo>
                    <a:pt x="39" y="145"/>
                  </a:lnTo>
                  <a:lnTo>
                    <a:pt x="240" y="145"/>
                  </a:lnTo>
                  <a:close/>
                  <a:moveTo>
                    <a:pt x="39" y="176"/>
                  </a:moveTo>
                  <a:lnTo>
                    <a:pt x="39" y="187"/>
                  </a:lnTo>
                  <a:lnTo>
                    <a:pt x="40" y="198"/>
                  </a:lnTo>
                  <a:lnTo>
                    <a:pt x="42" y="208"/>
                  </a:lnTo>
                  <a:lnTo>
                    <a:pt x="44" y="219"/>
                  </a:lnTo>
                  <a:lnTo>
                    <a:pt x="47" y="230"/>
                  </a:lnTo>
                  <a:lnTo>
                    <a:pt x="51" y="240"/>
                  </a:lnTo>
                  <a:lnTo>
                    <a:pt x="57" y="249"/>
                  </a:lnTo>
                  <a:lnTo>
                    <a:pt x="62" y="259"/>
                  </a:lnTo>
                  <a:lnTo>
                    <a:pt x="69" y="268"/>
                  </a:lnTo>
                  <a:lnTo>
                    <a:pt x="76" y="275"/>
                  </a:lnTo>
                  <a:lnTo>
                    <a:pt x="85" y="282"/>
                  </a:lnTo>
                  <a:lnTo>
                    <a:pt x="95" y="288"/>
                  </a:lnTo>
                  <a:lnTo>
                    <a:pt x="104" y="293"/>
                  </a:lnTo>
                  <a:lnTo>
                    <a:pt x="116" y="297"/>
                  </a:lnTo>
                  <a:lnTo>
                    <a:pt x="128" y="299"/>
                  </a:lnTo>
                  <a:lnTo>
                    <a:pt x="141" y="299"/>
                  </a:lnTo>
                  <a:lnTo>
                    <a:pt x="151" y="299"/>
                  </a:lnTo>
                  <a:lnTo>
                    <a:pt x="161" y="298"/>
                  </a:lnTo>
                  <a:lnTo>
                    <a:pt x="170" y="296"/>
                  </a:lnTo>
                  <a:lnTo>
                    <a:pt x="179" y="294"/>
                  </a:lnTo>
                  <a:lnTo>
                    <a:pt x="186" y="291"/>
                  </a:lnTo>
                  <a:lnTo>
                    <a:pt x="194" y="287"/>
                  </a:lnTo>
                  <a:lnTo>
                    <a:pt x="201" y="283"/>
                  </a:lnTo>
                  <a:lnTo>
                    <a:pt x="207" y="278"/>
                  </a:lnTo>
                  <a:lnTo>
                    <a:pt x="212" y="272"/>
                  </a:lnTo>
                  <a:lnTo>
                    <a:pt x="218" y="266"/>
                  </a:lnTo>
                  <a:lnTo>
                    <a:pt x="222" y="259"/>
                  </a:lnTo>
                  <a:lnTo>
                    <a:pt x="226" y="253"/>
                  </a:lnTo>
                  <a:lnTo>
                    <a:pt x="231" y="245"/>
                  </a:lnTo>
                  <a:lnTo>
                    <a:pt x="234" y="237"/>
                  </a:lnTo>
                  <a:lnTo>
                    <a:pt x="237" y="228"/>
                  </a:lnTo>
                  <a:lnTo>
                    <a:pt x="239" y="219"/>
                  </a:lnTo>
                  <a:lnTo>
                    <a:pt x="278" y="219"/>
                  </a:lnTo>
                  <a:lnTo>
                    <a:pt x="274" y="232"/>
                  </a:lnTo>
                  <a:lnTo>
                    <a:pt x="271" y="245"/>
                  </a:lnTo>
                  <a:lnTo>
                    <a:pt x="266" y="256"/>
                  </a:lnTo>
                  <a:lnTo>
                    <a:pt x="261" y="267"/>
                  </a:lnTo>
                  <a:lnTo>
                    <a:pt x="255" y="278"/>
                  </a:lnTo>
                  <a:lnTo>
                    <a:pt x="248" y="286"/>
                  </a:lnTo>
                  <a:lnTo>
                    <a:pt x="242" y="295"/>
                  </a:lnTo>
                  <a:lnTo>
                    <a:pt x="233" y="302"/>
                  </a:lnTo>
                  <a:lnTo>
                    <a:pt x="224" y="309"/>
                  </a:lnTo>
                  <a:lnTo>
                    <a:pt x="215" y="315"/>
                  </a:lnTo>
                  <a:lnTo>
                    <a:pt x="205" y="320"/>
                  </a:lnTo>
                  <a:lnTo>
                    <a:pt x="194" y="324"/>
                  </a:lnTo>
                  <a:lnTo>
                    <a:pt x="182" y="327"/>
                  </a:lnTo>
                  <a:lnTo>
                    <a:pt x="169" y="329"/>
                  </a:lnTo>
                  <a:lnTo>
                    <a:pt x="155" y="332"/>
                  </a:lnTo>
                  <a:lnTo>
                    <a:pt x="141" y="332"/>
                  </a:lnTo>
                  <a:lnTo>
                    <a:pt x="123" y="330"/>
                  </a:lnTo>
                  <a:lnTo>
                    <a:pt x="107" y="328"/>
                  </a:lnTo>
                  <a:lnTo>
                    <a:pt x="91" y="324"/>
                  </a:lnTo>
                  <a:lnTo>
                    <a:pt x="77" y="319"/>
                  </a:lnTo>
                  <a:lnTo>
                    <a:pt x="64" y="311"/>
                  </a:lnTo>
                  <a:lnTo>
                    <a:pt x="53" y="302"/>
                  </a:lnTo>
                  <a:lnTo>
                    <a:pt x="43" y="293"/>
                  </a:lnTo>
                  <a:lnTo>
                    <a:pt x="33" y="282"/>
                  </a:lnTo>
                  <a:lnTo>
                    <a:pt x="26" y="270"/>
                  </a:lnTo>
                  <a:lnTo>
                    <a:pt x="18" y="258"/>
                  </a:lnTo>
                  <a:lnTo>
                    <a:pt x="13" y="244"/>
                  </a:lnTo>
                  <a:lnTo>
                    <a:pt x="8" y="230"/>
                  </a:lnTo>
                  <a:lnTo>
                    <a:pt x="4" y="215"/>
                  </a:lnTo>
                  <a:lnTo>
                    <a:pt x="2" y="199"/>
                  </a:lnTo>
                  <a:lnTo>
                    <a:pt x="1" y="183"/>
                  </a:lnTo>
                  <a:lnTo>
                    <a:pt x="0" y="166"/>
                  </a:lnTo>
                  <a:lnTo>
                    <a:pt x="1" y="150"/>
                  </a:lnTo>
                  <a:lnTo>
                    <a:pt x="2" y="135"/>
                  </a:lnTo>
                  <a:lnTo>
                    <a:pt x="4" y="120"/>
                  </a:lnTo>
                  <a:lnTo>
                    <a:pt x="8" y="106"/>
                  </a:lnTo>
                  <a:lnTo>
                    <a:pt x="13" y="91"/>
                  </a:lnTo>
                  <a:lnTo>
                    <a:pt x="18" y="78"/>
                  </a:lnTo>
                  <a:lnTo>
                    <a:pt x="26" y="65"/>
                  </a:lnTo>
                  <a:lnTo>
                    <a:pt x="33" y="52"/>
                  </a:lnTo>
                  <a:lnTo>
                    <a:pt x="43" y="41"/>
                  </a:lnTo>
                  <a:lnTo>
                    <a:pt x="53" y="31"/>
                  </a:lnTo>
                  <a:lnTo>
                    <a:pt x="64" y="22"/>
                  </a:lnTo>
                  <a:lnTo>
                    <a:pt x="77" y="14"/>
                  </a:lnTo>
                  <a:lnTo>
                    <a:pt x="91" y="9"/>
                  </a:lnTo>
                  <a:lnTo>
                    <a:pt x="107" y="4"/>
                  </a:lnTo>
                  <a:lnTo>
                    <a:pt x="123" y="1"/>
                  </a:lnTo>
                  <a:lnTo>
                    <a:pt x="141" y="0"/>
                  </a:lnTo>
                  <a:lnTo>
                    <a:pt x="159" y="1"/>
                  </a:lnTo>
                  <a:lnTo>
                    <a:pt x="176" y="4"/>
                  </a:lnTo>
                  <a:lnTo>
                    <a:pt x="192" y="9"/>
                  </a:lnTo>
                  <a:lnTo>
                    <a:pt x="206" y="15"/>
                  </a:lnTo>
                  <a:lnTo>
                    <a:pt x="218" y="24"/>
                  </a:lnTo>
                  <a:lnTo>
                    <a:pt x="230" y="32"/>
                  </a:lnTo>
                  <a:lnTo>
                    <a:pt x="239" y="43"/>
                  </a:lnTo>
                  <a:lnTo>
                    <a:pt x="249" y="55"/>
                  </a:lnTo>
                  <a:lnTo>
                    <a:pt x="257" y="68"/>
                  </a:lnTo>
                  <a:lnTo>
                    <a:pt x="263" y="82"/>
                  </a:lnTo>
                  <a:lnTo>
                    <a:pt x="269" y="96"/>
                  </a:lnTo>
                  <a:lnTo>
                    <a:pt x="273" y="111"/>
                  </a:lnTo>
                  <a:lnTo>
                    <a:pt x="276" y="127"/>
                  </a:lnTo>
                  <a:lnTo>
                    <a:pt x="278" y="144"/>
                  </a:lnTo>
                  <a:lnTo>
                    <a:pt x="279" y="160"/>
                  </a:lnTo>
                  <a:lnTo>
                    <a:pt x="279" y="176"/>
                  </a:lnTo>
                  <a:lnTo>
                    <a:pt x="39" y="17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3103" name="Freeform 41"/>
            <p:cNvSpPr>
              <a:spLocks/>
            </p:cNvSpPr>
            <p:nvPr/>
          </p:nvSpPr>
          <p:spPr bwMode="auto">
            <a:xfrm>
              <a:off x="2587" y="2685"/>
              <a:ext cx="87" cy="104"/>
            </a:xfrm>
            <a:custGeom>
              <a:avLst/>
              <a:gdLst>
                <a:gd name="T0" fmla="*/ 0 w 261"/>
                <a:gd name="T1" fmla="*/ 0 h 313"/>
                <a:gd name="T2" fmla="*/ 0 w 261"/>
                <a:gd name="T3" fmla="*/ 0 h 313"/>
                <a:gd name="T4" fmla="*/ 0 w 261"/>
                <a:gd name="T5" fmla="*/ 0 h 313"/>
                <a:gd name="T6" fmla="*/ 0 w 261"/>
                <a:gd name="T7" fmla="*/ 0 h 313"/>
                <a:gd name="T8" fmla="*/ 0 w 261"/>
                <a:gd name="T9" fmla="*/ 0 h 313"/>
                <a:gd name="T10" fmla="*/ 0 w 261"/>
                <a:gd name="T11" fmla="*/ 0 h 313"/>
                <a:gd name="T12" fmla="*/ 0 w 261"/>
                <a:gd name="T13" fmla="*/ 0 h 313"/>
                <a:gd name="T14" fmla="*/ 0 w 261"/>
                <a:gd name="T15" fmla="*/ 0 h 313"/>
                <a:gd name="T16" fmla="*/ 0 w 261"/>
                <a:gd name="T17" fmla="*/ 0 h 313"/>
                <a:gd name="T18" fmla="*/ 0 w 261"/>
                <a:gd name="T19" fmla="*/ 0 h 313"/>
                <a:gd name="T20" fmla="*/ 0 w 261"/>
                <a:gd name="T21" fmla="*/ 0 h 31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61"/>
                <a:gd name="T34" fmla="*/ 0 h 313"/>
                <a:gd name="T35" fmla="*/ 261 w 261"/>
                <a:gd name="T36" fmla="*/ 313 h 313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61" h="313">
                  <a:moveTo>
                    <a:pt x="45" y="280"/>
                  </a:moveTo>
                  <a:lnTo>
                    <a:pt x="261" y="280"/>
                  </a:lnTo>
                  <a:lnTo>
                    <a:pt x="261" y="313"/>
                  </a:lnTo>
                  <a:lnTo>
                    <a:pt x="0" y="313"/>
                  </a:lnTo>
                  <a:lnTo>
                    <a:pt x="0" y="282"/>
                  </a:lnTo>
                  <a:lnTo>
                    <a:pt x="204" y="32"/>
                  </a:lnTo>
                  <a:lnTo>
                    <a:pt x="14" y="32"/>
                  </a:lnTo>
                  <a:lnTo>
                    <a:pt x="14" y="0"/>
                  </a:lnTo>
                  <a:lnTo>
                    <a:pt x="253" y="0"/>
                  </a:lnTo>
                  <a:lnTo>
                    <a:pt x="253" y="27"/>
                  </a:lnTo>
                  <a:lnTo>
                    <a:pt x="45" y="28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3104" name="Freeform 42"/>
            <p:cNvSpPr>
              <a:spLocks noEditPoints="1"/>
            </p:cNvSpPr>
            <p:nvPr/>
          </p:nvSpPr>
          <p:spPr bwMode="auto">
            <a:xfrm>
              <a:off x="2683" y="2682"/>
              <a:ext cx="97" cy="110"/>
            </a:xfrm>
            <a:custGeom>
              <a:avLst/>
              <a:gdLst>
                <a:gd name="T0" fmla="*/ 0 w 291"/>
                <a:gd name="T1" fmla="*/ 0 h 331"/>
                <a:gd name="T2" fmla="*/ 0 w 291"/>
                <a:gd name="T3" fmla="*/ 0 h 331"/>
                <a:gd name="T4" fmla="*/ 0 w 291"/>
                <a:gd name="T5" fmla="*/ 0 h 331"/>
                <a:gd name="T6" fmla="*/ 0 w 291"/>
                <a:gd name="T7" fmla="*/ 0 h 331"/>
                <a:gd name="T8" fmla="*/ 0 w 291"/>
                <a:gd name="T9" fmla="*/ 0 h 331"/>
                <a:gd name="T10" fmla="*/ 0 w 291"/>
                <a:gd name="T11" fmla="*/ 0 h 331"/>
                <a:gd name="T12" fmla="*/ 0 w 291"/>
                <a:gd name="T13" fmla="*/ 0 h 331"/>
                <a:gd name="T14" fmla="*/ 0 w 291"/>
                <a:gd name="T15" fmla="*/ 0 h 331"/>
                <a:gd name="T16" fmla="*/ 0 w 291"/>
                <a:gd name="T17" fmla="*/ 0 h 331"/>
                <a:gd name="T18" fmla="*/ 0 w 291"/>
                <a:gd name="T19" fmla="*/ 0 h 331"/>
                <a:gd name="T20" fmla="*/ 0 w 291"/>
                <a:gd name="T21" fmla="*/ 0 h 331"/>
                <a:gd name="T22" fmla="*/ 0 w 291"/>
                <a:gd name="T23" fmla="*/ 0 h 331"/>
                <a:gd name="T24" fmla="*/ 0 w 291"/>
                <a:gd name="T25" fmla="*/ 0 h 331"/>
                <a:gd name="T26" fmla="*/ 0 w 291"/>
                <a:gd name="T27" fmla="*/ 0 h 331"/>
                <a:gd name="T28" fmla="*/ 0 w 291"/>
                <a:gd name="T29" fmla="*/ 0 h 331"/>
                <a:gd name="T30" fmla="*/ 0 w 291"/>
                <a:gd name="T31" fmla="*/ 0 h 331"/>
                <a:gd name="T32" fmla="*/ 0 w 291"/>
                <a:gd name="T33" fmla="*/ 0 h 331"/>
                <a:gd name="T34" fmla="*/ 0 w 291"/>
                <a:gd name="T35" fmla="*/ 0 h 331"/>
                <a:gd name="T36" fmla="*/ 0 w 291"/>
                <a:gd name="T37" fmla="*/ 0 h 331"/>
                <a:gd name="T38" fmla="*/ 0 w 291"/>
                <a:gd name="T39" fmla="*/ 0 h 331"/>
                <a:gd name="T40" fmla="*/ 0 w 291"/>
                <a:gd name="T41" fmla="*/ 0 h 331"/>
                <a:gd name="T42" fmla="*/ 0 w 291"/>
                <a:gd name="T43" fmla="*/ 0 h 331"/>
                <a:gd name="T44" fmla="*/ 0 w 291"/>
                <a:gd name="T45" fmla="*/ 0 h 331"/>
                <a:gd name="T46" fmla="*/ 0 w 291"/>
                <a:gd name="T47" fmla="*/ 0 h 331"/>
                <a:gd name="T48" fmla="*/ 0 w 291"/>
                <a:gd name="T49" fmla="*/ 0 h 331"/>
                <a:gd name="T50" fmla="*/ 0 w 291"/>
                <a:gd name="T51" fmla="*/ 0 h 331"/>
                <a:gd name="T52" fmla="*/ 0 w 291"/>
                <a:gd name="T53" fmla="*/ 0 h 331"/>
                <a:gd name="T54" fmla="*/ 0 w 291"/>
                <a:gd name="T55" fmla="*/ 0 h 331"/>
                <a:gd name="T56" fmla="*/ 0 w 291"/>
                <a:gd name="T57" fmla="*/ 0 h 331"/>
                <a:gd name="T58" fmla="*/ 0 w 291"/>
                <a:gd name="T59" fmla="*/ 0 h 331"/>
                <a:gd name="T60" fmla="*/ 0 w 291"/>
                <a:gd name="T61" fmla="*/ 0 h 331"/>
                <a:gd name="T62" fmla="*/ 0 w 291"/>
                <a:gd name="T63" fmla="*/ 0 h 331"/>
                <a:gd name="T64" fmla="*/ 0 w 291"/>
                <a:gd name="T65" fmla="*/ 0 h 331"/>
                <a:gd name="T66" fmla="*/ 0 w 291"/>
                <a:gd name="T67" fmla="*/ 0 h 331"/>
                <a:gd name="T68" fmla="*/ 0 w 291"/>
                <a:gd name="T69" fmla="*/ 0 h 331"/>
                <a:gd name="T70" fmla="*/ 0 w 291"/>
                <a:gd name="T71" fmla="*/ 0 h 331"/>
                <a:gd name="T72" fmla="*/ 0 w 291"/>
                <a:gd name="T73" fmla="*/ 0 h 331"/>
                <a:gd name="T74" fmla="*/ 0 w 291"/>
                <a:gd name="T75" fmla="*/ 0 h 331"/>
                <a:gd name="T76" fmla="*/ 0 w 291"/>
                <a:gd name="T77" fmla="*/ 0 h 331"/>
                <a:gd name="T78" fmla="*/ 0 w 291"/>
                <a:gd name="T79" fmla="*/ 0 h 331"/>
                <a:gd name="T80" fmla="*/ 0 w 291"/>
                <a:gd name="T81" fmla="*/ 0 h 331"/>
                <a:gd name="T82" fmla="*/ 0 w 291"/>
                <a:gd name="T83" fmla="*/ 0 h 331"/>
                <a:gd name="T84" fmla="*/ 0 w 291"/>
                <a:gd name="T85" fmla="*/ 0 h 331"/>
                <a:gd name="T86" fmla="*/ 0 w 291"/>
                <a:gd name="T87" fmla="*/ 0 h 331"/>
                <a:gd name="T88" fmla="*/ 0 w 291"/>
                <a:gd name="T89" fmla="*/ 0 h 331"/>
                <a:gd name="T90" fmla="*/ 0 w 291"/>
                <a:gd name="T91" fmla="*/ 0 h 331"/>
                <a:gd name="T92" fmla="*/ 0 w 291"/>
                <a:gd name="T93" fmla="*/ 0 h 331"/>
                <a:gd name="T94" fmla="*/ 0 w 291"/>
                <a:gd name="T95" fmla="*/ 0 h 331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291"/>
                <a:gd name="T145" fmla="*/ 0 h 331"/>
                <a:gd name="T146" fmla="*/ 291 w 291"/>
                <a:gd name="T147" fmla="*/ 331 h 331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291" h="331">
                  <a:moveTo>
                    <a:pt x="218" y="151"/>
                  </a:moveTo>
                  <a:lnTo>
                    <a:pt x="217" y="151"/>
                  </a:lnTo>
                  <a:lnTo>
                    <a:pt x="214" y="154"/>
                  </a:lnTo>
                  <a:lnTo>
                    <a:pt x="211" y="158"/>
                  </a:lnTo>
                  <a:lnTo>
                    <a:pt x="208" y="160"/>
                  </a:lnTo>
                  <a:lnTo>
                    <a:pt x="202" y="161"/>
                  </a:lnTo>
                  <a:lnTo>
                    <a:pt x="194" y="164"/>
                  </a:lnTo>
                  <a:lnTo>
                    <a:pt x="185" y="165"/>
                  </a:lnTo>
                  <a:lnTo>
                    <a:pt x="160" y="169"/>
                  </a:lnTo>
                  <a:lnTo>
                    <a:pt x="134" y="173"/>
                  </a:lnTo>
                  <a:lnTo>
                    <a:pt x="110" y="177"/>
                  </a:lnTo>
                  <a:lnTo>
                    <a:pt x="88" y="184"/>
                  </a:lnTo>
                  <a:lnTo>
                    <a:pt x="77" y="187"/>
                  </a:lnTo>
                  <a:lnTo>
                    <a:pt x="68" y="191"/>
                  </a:lnTo>
                  <a:lnTo>
                    <a:pt x="60" y="196"/>
                  </a:lnTo>
                  <a:lnTo>
                    <a:pt x="52" y="202"/>
                  </a:lnTo>
                  <a:lnTo>
                    <a:pt x="47" y="209"/>
                  </a:lnTo>
                  <a:lnTo>
                    <a:pt x="42" y="218"/>
                  </a:lnTo>
                  <a:lnTo>
                    <a:pt x="40" y="227"/>
                  </a:lnTo>
                  <a:lnTo>
                    <a:pt x="39" y="238"/>
                  </a:lnTo>
                  <a:lnTo>
                    <a:pt x="39" y="245"/>
                  </a:lnTo>
                  <a:lnTo>
                    <a:pt x="40" y="252"/>
                  </a:lnTo>
                  <a:lnTo>
                    <a:pt x="42" y="258"/>
                  </a:lnTo>
                  <a:lnTo>
                    <a:pt x="45" y="263"/>
                  </a:lnTo>
                  <a:lnTo>
                    <a:pt x="48" y="269"/>
                  </a:lnTo>
                  <a:lnTo>
                    <a:pt x="51" y="274"/>
                  </a:lnTo>
                  <a:lnTo>
                    <a:pt x="55" y="279"/>
                  </a:lnTo>
                  <a:lnTo>
                    <a:pt x="60" y="283"/>
                  </a:lnTo>
                  <a:lnTo>
                    <a:pt x="65" y="287"/>
                  </a:lnTo>
                  <a:lnTo>
                    <a:pt x="71" y="290"/>
                  </a:lnTo>
                  <a:lnTo>
                    <a:pt x="76" y="293"/>
                  </a:lnTo>
                  <a:lnTo>
                    <a:pt x="82" y="296"/>
                  </a:lnTo>
                  <a:lnTo>
                    <a:pt x="89" y="297"/>
                  </a:lnTo>
                  <a:lnTo>
                    <a:pt x="95" y="299"/>
                  </a:lnTo>
                  <a:lnTo>
                    <a:pt x="102" y="299"/>
                  </a:lnTo>
                  <a:lnTo>
                    <a:pt x="108" y="300"/>
                  </a:lnTo>
                  <a:lnTo>
                    <a:pt x="120" y="299"/>
                  </a:lnTo>
                  <a:lnTo>
                    <a:pt x="130" y="298"/>
                  </a:lnTo>
                  <a:lnTo>
                    <a:pt x="141" y="296"/>
                  </a:lnTo>
                  <a:lnTo>
                    <a:pt x="150" y="293"/>
                  </a:lnTo>
                  <a:lnTo>
                    <a:pt x="160" y="289"/>
                  </a:lnTo>
                  <a:lnTo>
                    <a:pt x="169" y="285"/>
                  </a:lnTo>
                  <a:lnTo>
                    <a:pt x="177" y="280"/>
                  </a:lnTo>
                  <a:lnTo>
                    <a:pt x="185" y="273"/>
                  </a:lnTo>
                  <a:lnTo>
                    <a:pt x="193" y="267"/>
                  </a:lnTo>
                  <a:lnTo>
                    <a:pt x="199" y="259"/>
                  </a:lnTo>
                  <a:lnTo>
                    <a:pt x="204" y="252"/>
                  </a:lnTo>
                  <a:lnTo>
                    <a:pt x="209" y="243"/>
                  </a:lnTo>
                  <a:lnTo>
                    <a:pt x="213" y="233"/>
                  </a:lnTo>
                  <a:lnTo>
                    <a:pt x="216" y="223"/>
                  </a:lnTo>
                  <a:lnTo>
                    <a:pt x="217" y="213"/>
                  </a:lnTo>
                  <a:lnTo>
                    <a:pt x="218" y="201"/>
                  </a:lnTo>
                  <a:lnTo>
                    <a:pt x="218" y="151"/>
                  </a:lnTo>
                  <a:close/>
                  <a:moveTo>
                    <a:pt x="14" y="106"/>
                  </a:moveTo>
                  <a:lnTo>
                    <a:pt x="15" y="92"/>
                  </a:lnTo>
                  <a:lnTo>
                    <a:pt x="18" y="80"/>
                  </a:lnTo>
                  <a:lnTo>
                    <a:pt x="21" y="68"/>
                  </a:lnTo>
                  <a:lnTo>
                    <a:pt x="25" y="58"/>
                  </a:lnTo>
                  <a:lnTo>
                    <a:pt x="31" y="49"/>
                  </a:lnTo>
                  <a:lnTo>
                    <a:pt x="37" y="40"/>
                  </a:lnTo>
                  <a:lnTo>
                    <a:pt x="45" y="32"/>
                  </a:lnTo>
                  <a:lnTo>
                    <a:pt x="52" y="26"/>
                  </a:lnTo>
                  <a:lnTo>
                    <a:pt x="61" y="19"/>
                  </a:lnTo>
                  <a:lnTo>
                    <a:pt x="71" y="14"/>
                  </a:lnTo>
                  <a:lnTo>
                    <a:pt x="80" y="10"/>
                  </a:lnTo>
                  <a:lnTo>
                    <a:pt x="91" y="6"/>
                  </a:lnTo>
                  <a:lnTo>
                    <a:pt x="103" y="4"/>
                  </a:lnTo>
                  <a:lnTo>
                    <a:pt x="115" y="2"/>
                  </a:lnTo>
                  <a:lnTo>
                    <a:pt x="128" y="1"/>
                  </a:lnTo>
                  <a:lnTo>
                    <a:pt x="141" y="0"/>
                  </a:lnTo>
                  <a:lnTo>
                    <a:pt x="161" y="1"/>
                  </a:lnTo>
                  <a:lnTo>
                    <a:pt x="182" y="4"/>
                  </a:lnTo>
                  <a:lnTo>
                    <a:pt x="193" y="6"/>
                  </a:lnTo>
                  <a:lnTo>
                    <a:pt x="201" y="10"/>
                  </a:lnTo>
                  <a:lnTo>
                    <a:pt x="211" y="14"/>
                  </a:lnTo>
                  <a:lnTo>
                    <a:pt x="220" y="19"/>
                  </a:lnTo>
                  <a:lnTo>
                    <a:pt x="227" y="25"/>
                  </a:lnTo>
                  <a:lnTo>
                    <a:pt x="235" y="32"/>
                  </a:lnTo>
                  <a:lnTo>
                    <a:pt x="241" y="40"/>
                  </a:lnTo>
                  <a:lnTo>
                    <a:pt x="247" y="50"/>
                  </a:lnTo>
                  <a:lnTo>
                    <a:pt x="251" y="60"/>
                  </a:lnTo>
                  <a:lnTo>
                    <a:pt x="254" y="72"/>
                  </a:lnTo>
                  <a:lnTo>
                    <a:pt x="255" y="86"/>
                  </a:lnTo>
                  <a:lnTo>
                    <a:pt x="256" y="101"/>
                  </a:lnTo>
                  <a:lnTo>
                    <a:pt x="256" y="268"/>
                  </a:lnTo>
                  <a:lnTo>
                    <a:pt x="256" y="273"/>
                  </a:lnTo>
                  <a:lnTo>
                    <a:pt x="257" y="277"/>
                  </a:lnTo>
                  <a:lnTo>
                    <a:pt x="260" y="282"/>
                  </a:lnTo>
                  <a:lnTo>
                    <a:pt x="262" y="285"/>
                  </a:lnTo>
                  <a:lnTo>
                    <a:pt x="265" y="287"/>
                  </a:lnTo>
                  <a:lnTo>
                    <a:pt x="269" y="289"/>
                  </a:lnTo>
                  <a:lnTo>
                    <a:pt x="274" y="290"/>
                  </a:lnTo>
                  <a:lnTo>
                    <a:pt x="279" y="290"/>
                  </a:lnTo>
                  <a:lnTo>
                    <a:pt x="284" y="290"/>
                  </a:lnTo>
                  <a:lnTo>
                    <a:pt x="291" y="288"/>
                  </a:lnTo>
                  <a:lnTo>
                    <a:pt x="291" y="321"/>
                  </a:lnTo>
                  <a:lnTo>
                    <a:pt x="279" y="322"/>
                  </a:lnTo>
                  <a:lnTo>
                    <a:pt x="266" y="323"/>
                  </a:lnTo>
                  <a:lnTo>
                    <a:pt x="260" y="323"/>
                  </a:lnTo>
                  <a:lnTo>
                    <a:pt x="253" y="322"/>
                  </a:lnTo>
                  <a:lnTo>
                    <a:pt x="248" y="321"/>
                  </a:lnTo>
                  <a:lnTo>
                    <a:pt x="242" y="319"/>
                  </a:lnTo>
                  <a:lnTo>
                    <a:pt x="238" y="316"/>
                  </a:lnTo>
                  <a:lnTo>
                    <a:pt x="235" y="314"/>
                  </a:lnTo>
                  <a:lnTo>
                    <a:pt x="231" y="311"/>
                  </a:lnTo>
                  <a:lnTo>
                    <a:pt x="229" y="308"/>
                  </a:lnTo>
                  <a:lnTo>
                    <a:pt x="225" y="299"/>
                  </a:lnTo>
                  <a:lnTo>
                    <a:pt x="223" y="290"/>
                  </a:lnTo>
                  <a:lnTo>
                    <a:pt x="222" y="280"/>
                  </a:lnTo>
                  <a:lnTo>
                    <a:pt x="221" y="268"/>
                  </a:lnTo>
                  <a:lnTo>
                    <a:pt x="220" y="268"/>
                  </a:lnTo>
                  <a:lnTo>
                    <a:pt x="210" y="283"/>
                  </a:lnTo>
                  <a:lnTo>
                    <a:pt x="199" y="295"/>
                  </a:lnTo>
                  <a:lnTo>
                    <a:pt x="188" y="306"/>
                  </a:lnTo>
                  <a:lnTo>
                    <a:pt x="175" y="315"/>
                  </a:lnTo>
                  <a:lnTo>
                    <a:pt x="169" y="319"/>
                  </a:lnTo>
                  <a:lnTo>
                    <a:pt x="161" y="323"/>
                  </a:lnTo>
                  <a:lnTo>
                    <a:pt x="154" y="325"/>
                  </a:lnTo>
                  <a:lnTo>
                    <a:pt x="145" y="327"/>
                  </a:lnTo>
                  <a:lnTo>
                    <a:pt x="136" y="329"/>
                  </a:lnTo>
                  <a:lnTo>
                    <a:pt x="127" y="330"/>
                  </a:lnTo>
                  <a:lnTo>
                    <a:pt x="117" y="331"/>
                  </a:lnTo>
                  <a:lnTo>
                    <a:pt x="106" y="331"/>
                  </a:lnTo>
                  <a:lnTo>
                    <a:pt x="95" y="331"/>
                  </a:lnTo>
                  <a:lnTo>
                    <a:pt x="85" y="330"/>
                  </a:lnTo>
                  <a:lnTo>
                    <a:pt x="75" y="328"/>
                  </a:lnTo>
                  <a:lnTo>
                    <a:pt x="65" y="326"/>
                  </a:lnTo>
                  <a:lnTo>
                    <a:pt x="55" y="323"/>
                  </a:lnTo>
                  <a:lnTo>
                    <a:pt x="47" y="320"/>
                  </a:lnTo>
                  <a:lnTo>
                    <a:pt x="39" y="315"/>
                  </a:lnTo>
                  <a:lnTo>
                    <a:pt x="32" y="310"/>
                  </a:lnTo>
                  <a:lnTo>
                    <a:pt x="24" y="303"/>
                  </a:lnTo>
                  <a:lnTo>
                    <a:pt x="19" y="297"/>
                  </a:lnTo>
                  <a:lnTo>
                    <a:pt x="13" y="289"/>
                  </a:lnTo>
                  <a:lnTo>
                    <a:pt x="9" y="281"/>
                  </a:lnTo>
                  <a:lnTo>
                    <a:pt x="6" y="272"/>
                  </a:lnTo>
                  <a:lnTo>
                    <a:pt x="2" y="262"/>
                  </a:lnTo>
                  <a:lnTo>
                    <a:pt x="1" y="252"/>
                  </a:lnTo>
                  <a:lnTo>
                    <a:pt x="0" y="240"/>
                  </a:lnTo>
                  <a:lnTo>
                    <a:pt x="1" y="225"/>
                  </a:lnTo>
                  <a:lnTo>
                    <a:pt x="5" y="212"/>
                  </a:lnTo>
                  <a:lnTo>
                    <a:pt x="9" y="200"/>
                  </a:lnTo>
                  <a:lnTo>
                    <a:pt x="15" y="189"/>
                  </a:lnTo>
                  <a:lnTo>
                    <a:pt x="23" y="180"/>
                  </a:lnTo>
                  <a:lnTo>
                    <a:pt x="32" y="173"/>
                  </a:lnTo>
                  <a:lnTo>
                    <a:pt x="42" y="166"/>
                  </a:lnTo>
                  <a:lnTo>
                    <a:pt x="54" y="161"/>
                  </a:lnTo>
                  <a:lnTo>
                    <a:pt x="66" y="157"/>
                  </a:lnTo>
                  <a:lnTo>
                    <a:pt x="79" y="152"/>
                  </a:lnTo>
                  <a:lnTo>
                    <a:pt x="93" y="149"/>
                  </a:lnTo>
                  <a:lnTo>
                    <a:pt x="107" y="147"/>
                  </a:lnTo>
                  <a:lnTo>
                    <a:pt x="137" y="142"/>
                  </a:lnTo>
                  <a:lnTo>
                    <a:pt x="169" y="139"/>
                  </a:lnTo>
                  <a:lnTo>
                    <a:pt x="180" y="138"/>
                  </a:lnTo>
                  <a:lnTo>
                    <a:pt x="190" y="136"/>
                  </a:lnTo>
                  <a:lnTo>
                    <a:pt x="198" y="134"/>
                  </a:lnTo>
                  <a:lnTo>
                    <a:pt x="206" y="130"/>
                  </a:lnTo>
                  <a:lnTo>
                    <a:pt x="209" y="127"/>
                  </a:lnTo>
                  <a:lnTo>
                    <a:pt x="211" y="124"/>
                  </a:lnTo>
                  <a:lnTo>
                    <a:pt x="213" y="121"/>
                  </a:lnTo>
                  <a:lnTo>
                    <a:pt x="215" y="118"/>
                  </a:lnTo>
                  <a:lnTo>
                    <a:pt x="217" y="108"/>
                  </a:lnTo>
                  <a:lnTo>
                    <a:pt x="218" y="97"/>
                  </a:lnTo>
                  <a:lnTo>
                    <a:pt x="217" y="87"/>
                  </a:lnTo>
                  <a:lnTo>
                    <a:pt x="216" y="79"/>
                  </a:lnTo>
                  <a:lnTo>
                    <a:pt x="214" y="72"/>
                  </a:lnTo>
                  <a:lnTo>
                    <a:pt x="212" y="65"/>
                  </a:lnTo>
                  <a:lnTo>
                    <a:pt x="209" y="59"/>
                  </a:lnTo>
                  <a:lnTo>
                    <a:pt x="204" y="54"/>
                  </a:lnTo>
                  <a:lnTo>
                    <a:pt x="199" y="50"/>
                  </a:lnTo>
                  <a:lnTo>
                    <a:pt x="194" y="45"/>
                  </a:lnTo>
                  <a:lnTo>
                    <a:pt x="188" y="42"/>
                  </a:lnTo>
                  <a:lnTo>
                    <a:pt x="182" y="39"/>
                  </a:lnTo>
                  <a:lnTo>
                    <a:pt x="175" y="37"/>
                  </a:lnTo>
                  <a:lnTo>
                    <a:pt x="168" y="36"/>
                  </a:lnTo>
                  <a:lnTo>
                    <a:pt x="153" y="33"/>
                  </a:lnTo>
                  <a:lnTo>
                    <a:pt x="136" y="32"/>
                  </a:lnTo>
                  <a:lnTo>
                    <a:pt x="128" y="32"/>
                  </a:lnTo>
                  <a:lnTo>
                    <a:pt x="119" y="33"/>
                  </a:lnTo>
                  <a:lnTo>
                    <a:pt x="110" y="34"/>
                  </a:lnTo>
                  <a:lnTo>
                    <a:pt x="103" y="37"/>
                  </a:lnTo>
                  <a:lnTo>
                    <a:pt x="95" y="39"/>
                  </a:lnTo>
                  <a:lnTo>
                    <a:pt x="89" y="42"/>
                  </a:lnTo>
                  <a:lnTo>
                    <a:pt x="82" y="45"/>
                  </a:lnTo>
                  <a:lnTo>
                    <a:pt x="77" y="50"/>
                  </a:lnTo>
                  <a:lnTo>
                    <a:pt x="72" y="55"/>
                  </a:lnTo>
                  <a:lnTo>
                    <a:pt x="67" y="60"/>
                  </a:lnTo>
                  <a:lnTo>
                    <a:pt x="63" y="66"/>
                  </a:lnTo>
                  <a:lnTo>
                    <a:pt x="60" y="72"/>
                  </a:lnTo>
                  <a:lnTo>
                    <a:pt x="56" y="80"/>
                  </a:lnTo>
                  <a:lnTo>
                    <a:pt x="54" y="87"/>
                  </a:lnTo>
                  <a:lnTo>
                    <a:pt x="53" y="96"/>
                  </a:lnTo>
                  <a:lnTo>
                    <a:pt x="52" y="106"/>
                  </a:lnTo>
                  <a:lnTo>
                    <a:pt x="14" y="10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3105" name="Freeform 43"/>
            <p:cNvSpPr>
              <a:spLocks/>
            </p:cNvSpPr>
            <p:nvPr/>
          </p:nvSpPr>
          <p:spPr bwMode="auto">
            <a:xfrm>
              <a:off x="2841" y="2685"/>
              <a:ext cx="88" cy="104"/>
            </a:xfrm>
            <a:custGeom>
              <a:avLst/>
              <a:gdLst>
                <a:gd name="T0" fmla="*/ 0 w 262"/>
                <a:gd name="T1" fmla="*/ 0 h 313"/>
                <a:gd name="T2" fmla="*/ 0 w 262"/>
                <a:gd name="T3" fmla="*/ 0 h 313"/>
                <a:gd name="T4" fmla="*/ 0 w 262"/>
                <a:gd name="T5" fmla="*/ 0 h 313"/>
                <a:gd name="T6" fmla="*/ 0 w 262"/>
                <a:gd name="T7" fmla="*/ 0 h 313"/>
                <a:gd name="T8" fmla="*/ 0 w 262"/>
                <a:gd name="T9" fmla="*/ 0 h 313"/>
                <a:gd name="T10" fmla="*/ 0 w 262"/>
                <a:gd name="T11" fmla="*/ 0 h 313"/>
                <a:gd name="T12" fmla="*/ 0 w 262"/>
                <a:gd name="T13" fmla="*/ 0 h 313"/>
                <a:gd name="T14" fmla="*/ 0 w 262"/>
                <a:gd name="T15" fmla="*/ 0 h 313"/>
                <a:gd name="T16" fmla="*/ 0 w 262"/>
                <a:gd name="T17" fmla="*/ 0 h 313"/>
                <a:gd name="T18" fmla="*/ 0 w 262"/>
                <a:gd name="T19" fmla="*/ 0 h 313"/>
                <a:gd name="T20" fmla="*/ 0 w 262"/>
                <a:gd name="T21" fmla="*/ 0 h 31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62"/>
                <a:gd name="T34" fmla="*/ 0 h 313"/>
                <a:gd name="T35" fmla="*/ 262 w 262"/>
                <a:gd name="T36" fmla="*/ 313 h 313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62" h="313">
                  <a:moveTo>
                    <a:pt x="46" y="280"/>
                  </a:moveTo>
                  <a:lnTo>
                    <a:pt x="262" y="280"/>
                  </a:lnTo>
                  <a:lnTo>
                    <a:pt x="262" y="313"/>
                  </a:lnTo>
                  <a:lnTo>
                    <a:pt x="0" y="313"/>
                  </a:lnTo>
                  <a:lnTo>
                    <a:pt x="0" y="282"/>
                  </a:lnTo>
                  <a:lnTo>
                    <a:pt x="205" y="32"/>
                  </a:lnTo>
                  <a:lnTo>
                    <a:pt x="13" y="32"/>
                  </a:lnTo>
                  <a:lnTo>
                    <a:pt x="13" y="0"/>
                  </a:lnTo>
                  <a:lnTo>
                    <a:pt x="253" y="0"/>
                  </a:lnTo>
                  <a:lnTo>
                    <a:pt x="253" y="27"/>
                  </a:lnTo>
                  <a:lnTo>
                    <a:pt x="46" y="28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3106" name="Freeform 44"/>
            <p:cNvSpPr>
              <a:spLocks noEditPoints="1"/>
            </p:cNvSpPr>
            <p:nvPr/>
          </p:nvSpPr>
          <p:spPr bwMode="auto">
            <a:xfrm>
              <a:off x="2938" y="2682"/>
              <a:ext cx="97" cy="110"/>
            </a:xfrm>
            <a:custGeom>
              <a:avLst/>
              <a:gdLst>
                <a:gd name="T0" fmla="*/ 0 w 290"/>
                <a:gd name="T1" fmla="*/ 0 h 331"/>
                <a:gd name="T2" fmla="*/ 0 w 290"/>
                <a:gd name="T3" fmla="*/ 0 h 331"/>
                <a:gd name="T4" fmla="*/ 0 w 290"/>
                <a:gd name="T5" fmla="*/ 0 h 331"/>
                <a:gd name="T6" fmla="*/ 0 w 290"/>
                <a:gd name="T7" fmla="*/ 0 h 331"/>
                <a:gd name="T8" fmla="*/ 0 w 290"/>
                <a:gd name="T9" fmla="*/ 0 h 331"/>
                <a:gd name="T10" fmla="*/ 0 w 290"/>
                <a:gd name="T11" fmla="*/ 0 h 331"/>
                <a:gd name="T12" fmla="*/ 0 w 290"/>
                <a:gd name="T13" fmla="*/ 0 h 331"/>
                <a:gd name="T14" fmla="*/ 0 w 290"/>
                <a:gd name="T15" fmla="*/ 0 h 331"/>
                <a:gd name="T16" fmla="*/ 0 w 290"/>
                <a:gd name="T17" fmla="*/ 0 h 331"/>
                <a:gd name="T18" fmla="*/ 0 w 290"/>
                <a:gd name="T19" fmla="*/ 0 h 331"/>
                <a:gd name="T20" fmla="*/ 0 w 290"/>
                <a:gd name="T21" fmla="*/ 0 h 331"/>
                <a:gd name="T22" fmla="*/ 0 w 290"/>
                <a:gd name="T23" fmla="*/ 0 h 331"/>
                <a:gd name="T24" fmla="*/ 0 w 290"/>
                <a:gd name="T25" fmla="*/ 0 h 331"/>
                <a:gd name="T26" fmla="*/ 0 w 290"/>
                <a:gd name="T27" fmla="*/ 0 h 331"/>
                <a:gd name="T28" fmla="*/ 0 w 290"/>
                <a:gd name="T29" fmla="*/ 0 h 331"/>
                <a:gd name="T30" fmla="*/ 0 w 290"/>
                <a:gd name="T31" fmla="*/ 0 h 331"/>
                <a:gd name="T32" fmla="*/ 0 w 290"/>
                <a:gd name="T33" fmla="*/ 0 h 331"/>
                <a:gd name="T34" fmla="*/ 0 w 290"/>
                <a:gd name="T35" fmla="*/ 0 h 331"/>
                <a:gd name="T36" fmla="*/ 0 w 290"/>
                <a:gd name="T37" fmla="*/ 0 h 331"/>
                <a:gd name="T38" fmla="*/ 0 w 290"/>
                <a:gd name="T39" fmla="*/ 0 h 331"/>
                <a:gd name="T40" fmla="*/ 0 w 290"/>
                <a:gd name="T41" fmla="*/ 0 h 331"/>
                <a:gd name="T42" fmla="*/ 0 w 290"/>
                <a:gd name="T43" fmla="*/ 0 h 331"/>
                <a:gd name="T44" fmla="*/ 0 w 290"/>
                <a:gd name="T45" fmla="*/ 0 h 331"/>
                <a:gd name="T46" fmla="*/ 0 w 290"/>
                <a:gd name="T47" fmla="*/ 0 h 331"/>
                <a:gd name="T48" fmla="*/ 0 w 290"/>
                <a:gd name="T49" fmla="*/ 0 h 331"/>
                <a:gd name="T50" fmla="*/ 0 w 290"/>
                <a:gd name="T51" fmla="*/ 0 h 331"/>
                <a:gd name="T52" fmla="*/ 0 w 290"/>
                <a:gd name="T53" fmla="*/ 0 h 331"/>
                <a:gd name="T54" fmla="*/ 0 w 290"/>
                <a:gd name="T55" fmla="*/ 0 h 331"/>
                <a:gd name="T56" fmla="*/ 0 w 290"/>
                <a:gd name="T57" fmla="*/ 0 h 331"/>
                <a:gd name="T58" fmla="*/ 0 w 290"/>
                <a:gd name="T59" fmla="*/ 0 h 331"/>
                <a:gd name="T60" fmla="*/ 0 w 290"/>
                <a:gd name="T61" fmla="*/ 0 h 331"/>
                <a:gd name="T62" fmla="*/ 0 w 290"/>
                <a:gd name="T63" fmla="*/ 0 h 331"/>
                <a:gd name="T64" fmla="*/ 0 w 290"/>
                <a:gd name="T65" fmla="*/ 0 h 331"/>
                <a:gd name="T66" fmla="*/ 0 w 290"/>
                <a:gd name="T67" fmla="*/ 0 h 331"/>
                <a:gd name="T68" fmla="*/ 0 w 290"/>
                <a:gd name="T69" fmla="*/ 0 h 331"/>
                <a:gd name="T70" fmla="*/ 0 w 290"/>
                <a:gd name="T71" fmla="*/ 0 h 331"/>
                <a:gd name="T72" fmla="*/ 0 w 290"/>
                <a:gd name="T73" fmla="*/ 0 h 331"/>
                <a:gd name="T74" fmla="*/ 0 w 290"/>
                <a:gd name="T75" fmla="*/ 0 h 331"/>
                <a:gd name="T76" fmla="*/ 0 w 290"/>
                <a:gd name="T77" fmla="*/ 0 h 331"/>
                <a:gd name="T78" fmla="*/ 0 w 290"/>
                <a:gd name="T79" fmla="*/ 0 h 331"/>
                <a:gd name="T80" fmla="*/ 0 w 290"/>
                <a:gd name="T81" fmla="*/ 0 h 331"/>
                <a:gd name="T82" fmla="*/ 0 w 290"/>
                <a:gd name="T83" fmla="*/ 0 h 331"/>
                <a:gd name="T84" fmla="*/ 0 w 290"/>
                <a:gd name="T85" fmla="*/ 0 h 331"/>
                <a:gd name="T86" fmla="*/ 0 w 290"/>
                <a:gd name="T87" fmla="*/ 0 h 331"/>
                <a:gd name="T88" fmla="*/ 0 w 290"/>
                <a:gd name="T89" fmla="*/ 0 h 331"/>
                <a:gd name="T90" fmla="*/ 0 w 290"/>
                <a:gd name="T91" fmla="*/ 0 h 331"/>
                <a:gd name="T92" fmla="*/ 0 w 290"/>
                <a:gd name="T93" fmla="*/ 0 h 331"/>
                <a:gd name="T94" fmla="*/ 0 w 290"/>
                <a:gd name="T95" fmla="*/ 0 h 331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290"/>
                <a:gd name="T145" fmla="*/ 0 h 331"/>
                <a:gd name="T146" fmla="*/ 290 w 290"/>
                <a:gd name="T147" fmla="*/ 331 h 331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290" h="331">
                  <a:moveTo>
                    <a:pt x="217" y="151"/>
                  </a:moveTo>
                  <a:lnTo>
                    <a:pt x="216" y="151"/>
                  </a:lnTo>
                  <a:lnTo>
                    <a:pt x="214" y="154"/>
                  </a:lnTo>
                  <a:lnTo>
                    <a:pt x="211" y="158"/>
                  </a:lnTo>
                  <a:lnTo>
                    <a:pt x="206" y="160"/>
                  </a:lnTo>
                  <a:lnTo>
                    <a:pt x="202" y="161"/>
                  </a:lnTo>
                  <a:lnTo>
                    <a:pt x="193" y="164"/>
                  </a:lnTo>
                  <a:lnTo>
                    <a:pt x="184" y="165"/>
                  </a:lnTo>
                  <a:lnTo>
                    <a:pt x="159" y="169"/>
                  </a:lnTo>
                  <a:lnTo>
                    <a:pt x="134" y="173"/>
                  </a:lnTo>
                  <a:lnTo>
                    <a:pt x="109" y="177"/>
                  </a:lnTo>
                  <a:lnTo>
                    <a:pt x="86" y="184"/>
                  </a:lnTo>
                  <a:lnTo>
                    <a:pt x="77" y="187"/>
                  </a:lnTo>
                  <a:lnTo>
                    <a:pt x="67" y="191"/>
                  </a:lnTo>
                  <a:lnTo>
                    <a:pt x="59" y="196"/>
                  </a:lnTo>
                  <a:lnTo>
                    <a:pt x="52" y="202"/>
                  </a:lnTo>
                  <a:lnTo>
                    <a:pt x="46" y="209"/>
                  </a:lnTo>
                  <a:lnTo>
                    <a:pt x="42" y="218"/>
                  </a:lnTo>
                  <a:lnTo>
                    <a:pt x="39" y="227"/>
                  </a:lnTo>
                  <a:lnTo>
                    <a:pt x="39" y="238"/>
                  </a:lnTo>
                  <a:lnTo>
                    <a:pt x="39" y="245"/>
                  </a:lnTo>
                  <a:lnTo>
                    <a:pt x="40" y="252"/>
                  </a:lnTo>
                  <a:lnTo>
                    <a:pt x="42" y="258"/>
                  </a:lnTo>
                  <a:lnTo>
                    <a:pt x="44" y="263"/>
                  </a:lnTo>
                  <a:lnTo>
                    <a:pt x="47" y="269"/>
                  </a:lnTo>
                  <a:lnTo>
                    <a:pt x="51" y="274"/>
                  </a:lnTo>
                  <a:lnTo>
                    <a:pt x="55" y="279"/>
                  </a:lnTo>
                  <a:lnTo>
                    <a:pt x="59" y="283"/>
                  </a:lnTo>
                  <a:lnTo>
                    <a:pt x="65" y="287"/>
                  </a:lnTo>
                  <a:lnTo>
                    <a:pt x="70" y="290"/>
                  </a:lnTo>
                  <a:lnTo>
                    <a:pt x="76" y="293"/>
                  </a:lnTo>
                  <a:lnTo>
                    <a:pt x="82" y="296"/>
                  </a:lnTo>
                  <a:lnTo>
                    <a:pt x="89" y="297"/>
                  </a:lnTo>
                  <a:lnTo>
                    <a:pt x="95" y="299"/>
                  </a:lnTo>
                  <a:lnTo>
                    <a:pt x="101" y="299"/>
                  </a:lnTo>
                  <a:lnTo>
                    <a:pt x="108" y="300"/>
                  </a:lnTo>
                  <a:lnTo>
                    <a:pt x="119" y="299"/>
                  </a:lnTo>
                  <a:lnTo>
                    <a:pt x="130" y="298"/>
                  </a:lnTo>
                  <a:lnTo>
                    <a:pt x="140" y="296"/>
                  </a:lnTo>
                  <a:lnTo>
                    <a:pt x="150" y="293"/>
                  </a:lnTo>
                  <a:lnTo>
                    <a:pt x="160" y="289"/>
                  </a:lnTo>
                  <a:lnTo>
                    <a:pt x="168" y="285"/>
                  </a:lnTo>
                  <a:lnTo>
                    <a:pt x="177" y="280"/>
                  </a:lnTo>
                  <a:lnTo>
                    <a:pt x="185" y="273"/>
                  </a:lnTo>
                  <a:lnTo>
                    <a:pt x="192" y="267"/>
                  </a:lnTo>
                  <a:lnTo>
                    <a:pt x="199" y="259"/>
                  </a:lnTo>
                  <a:lnTo>
                    <a:pt x="204" y="252"/>
                  </a:lnTo>
                  <a:lnTo>
                    <a:pt x="208" y="243"/>
                  </a:lnTo>
                  <a:lnTo>
                    <a:pt x="213" y="233"/>
                  </a:lnTo>
                  <a:lnTo>
                    <a:pt x="215" y="223"/>
                  </a:lnTo>
                  <a:lnTo>
                    <a:pt x="217" y="213"/>
                  </a:lnTo>
                  <a:lnTo>
                    <a:pt x="217" y="201"/>
                  </a:lnTo>
                  <a:lnTo>
                    <a:pt x="217" y="151"/>
                  </a:lnTo>
                  <a:close/>
                  <a:moveTo>
                    <a:pt x="14" y="106"/>
                  </a:moveTo>
                  <a:lnTo>
                    <a:pt x="15" y="92"/>
                  </a:lnTo>
                  <a:lnTo>
                    <a:pt x="17" y="80"/>
                  </a:lnTo>
                  <a:lnTo>
                    <a:pt x="20" y="68"/>
                  </a:lnTo>
                  <a:lnTo>
                    <a:pt x="25" y="58"/>
                  </a:lnTo>
                  <a:lnTo>
                    <a:pt x="30" y="49"/>
                  </a:lnTo>
                  <a:lnTo>
                    <a:pt x="37" y="40"/>
                  </a:lnTo>
                  <a:lnTo>
                    <a:pt x="43" y="32"/>
                  </a:lnTo>
                  <a:lnTo>
                    <a:pt x="52" y="26"/>
                  </a:lnTo>
                  <a:lnTo>
                    <a:pt x="60" y="19"/>
                  </a:lnTo>
                  <a:lnTo>
                    <a:pt x="69" y="14"/>
                  </a:lnTo>
                  <a:lnTo>
                    <a:pt x="80" y="10"/>
                  </a:lnTo>
                  <a:lnTo>
                    <a:pt x="91" y="6"/>
                  </a:lnTo>
                  <a:lnTo>
                    <a:pt x="103" y="4"/>
                  </a:lnTo>
                  <a:lnTo>
                    <a:pt x="114" y="2"/>
                  </a:lnTo>
                  <a:lnTo>
                    <a:pt x="127" y="1"/>
                  </a:lnTo>
                  <a:lnTo>
                    <a:pt x="140" y="0"/>
                  </a:lnTo>
                  <a:lnTo>
                    <a:pt x="161" y="1"/>
                  </a:lnTo>
                  <a:lnTo>
                    <a:pt x="181" y="4"/>
                  </a:lnTo>
                  <a:lnTo>
                    <a:pt x="191" y="6"/>
                  </a:lnTo>
                  <a:lnTo>
                    <a:pt x="201" y="10"/>
                  </a:lnTo>
                  <a:lnTo>
                    <a:pt x="211" y="14"/>
                  </a:lnTo>
                  <a:lnTo>
                    <a:pt x="219" y="19"/>
                  </a:lnTo>
                  <a:lnTo>
                    <a:pt x="227" y="25"/>
                  </a:lnTo>
                  <a:lnTo>
                    <a:pt x="233" y="32"/>
                  </a:lnTo>
                  <a:lnTo>
                    <a:pt x="240" y="40"/>
                  </a:lnTo>
                  <a:lnTo>
                    <a:pt x="245" y="50"/>
                  </a:lnTo>
                  <a:lnTo>
                    <a:pt x="249" y="60"/>
                  </a:lnTo>
                  <a:lnTo>
                    <a:pt x="253" y="72"/>
                  </a:lnTo>
                  <a:lnTo>
                    <a:pt x="255" y="86"/>
                  </a:lnTo>
                  <a:lnTo>
                    <a:pt x="256" y="101"/>
                  </a:lnTo>
                  <a:lnTo>
                    <a:pt x="256" y="268"/>
                  </a:lnTo>
                  <a:lnTo>
                    <a:pt x="256" y="273"/>
                  </a:lnTo>
                  <a:lnTo>
                    <a:pt x="257" y="277"/>
                  </a:lnTo>
                  <a:lnTo>
                    <a:pt x="259" y="282"/>
                  </a:lnTo>
                  <a:lnTo>
                    <a:pt x="261" y="285"/>
                  </a:lnTo>
                  <a:lnTo>
                    <a:pt x="265" y="287"/>
                  </a:lnTo>
                  <a:lnTo>
                    <a:pt x="268" y="289"/>
                  </a:lnTo>
                  <a:lnTo>
                    <a:pt x="273" y="290"/>
                  </a:lnTo>
                  <a:lnTo>
                    <a:pt x="279" y="290"/>
                  </a:lnTo>
                  <a:lnTo>
                    <a:pt x="284" y="290"/>
                  </a:lnTo>
                  <a:lnTo>
                    <a:pt x="290" y="288"/>
                  </a:lnTo>
                  <a:lnTo>
                    <a:pt x="290" y="321"/>
                  </a:lnTo>
                  <a:lnTo>
                    <a:pt x="279" y="322"/>
                  </a:lnTo>
                  <a:lnTo>
                    <a:pt x="266" y="323"/>
                  </a:lnTo>
                  <a:lnTo>
                    <a:pt x="258" y="323"/>
                  </a:lnTo>
                  <a:lnTo>
                    <a:pt x="253" y="322"/>
                  </a:lnTo>
                  <a:lnTo>
                    <a:pt x="247" y="321"/>
                  </a:lnTo>
                  <a:lnTo>
                    <a:pt x="242" y="319"/>
                  </a:lnTo>
                  <a:lnTo>
                    <a:pt x="238" y="316"/>
                  </a:lnTo>
                  <a:lnTo>
                    <a:pt x="234" y="314"/>
                  </a:lnTo>
                  <a:lnTo>
                    <a:pt x="231" y="311"/>
                  </a:lnTo>
                  <a:lnTo>
                    <a:pt x="228" y="308"/>
                  </a:lnTo>
                  <a:lnTo>
                    <a:pt x="225" y="299"/>
                  </a:lnTo>
                  <a:lnTo>
                    <a:pt x="222" y="290"/>
                  </a:lnTo>
                  <a:lnTo>
                    <a:pt x="220" y="280"/>
                  </a:lnTo>
                  <a:lnTo>
                    <a:pt x="220" y="268"/>
                  </a:lnTo>
                  <a:lnTo>
                    <a:pt x="219" y="268"/>
                  </a:lnTo>
                  <a:lnTo>
                    <a:pt x="209" y="283"/>
                  </a:lnTo>
                  <a:lnTo>
                    <a:pt x="199" y="295"/>
                  </a:lnTo>
                  <a:lnTo>
                    <a:pt x="187" y="306"/>
                  </a:lnTo>
                  <a:lnTo>
                    <a:pt x="175" y="315"/>
                  </a:lnTo>
                  <a:lnTo>
                    <a:pt x="168" y="319"/>
                  </a:lnTo>
                  <a:lnTo>
                    <a:pt x="161" y="323"/>
                  </a:lnTo>
                  <a:lnTo>
                    <a:pt x="153" y="325"/>
                  </a:lnTo>
                  <a:lnTo>
                    <a:pt x="145" y="327"/>
                  </a:lnTo>
                  <a:lnTo>
                    <a:pt x="136" y="329"/>
                  </a:lnTo>
                  <a:lnTo>
                    <a:pt x="126" y="330"/>
                  </a:lnTo>
                  <a:lnTo>
                    <a:pt x="117" y="331"/>
                  </a:lnTo>
                  <a:lnTo>
                    <a:pt x="105" y="331"/>
                  </a:lnTo>
                  <a:lnTo>
                    <a:pt x="94" y="331"/>
                  </a:lnTo>
                  <a:lnTo>
                    <a:pt x="84" y="330"/>
                  </a:lnTo>
                  <a:lnTo>
                    <a:pt x="73" y="328"/>
                  </a:lnTo>
                  <a:lnTo>
                    <a:pt x="64" y="326"/>
                  </a:lnTo>
                  <a:lnTo>
                    <a:pt x="55" y="323"/>
                  </a:lnTo>
                  <a:lnTo>
                    <a:pt x="46" y="320"/>
                  </a:lnTo>
                  <a:lnTo>
                    <a:pt x="38" y="315"/>
                  </a:lnTo>
                  <a:lnTo>
                    <a:pt x="31" y="310"/>
                  </a:lnTo>
                  <a:lnTo>
                    <a:pt x="24" y="303"/>
                  </a:lnTo>
                  <a:lnTo>
                    <a:pt x="18" y="297"/>
                  </a:lnTo>
                  <a:lnTo>
                    <a:pt x="13" y="289"/>
                  </a:lnTo>
                  <a:lnTo>
                    <a:pt x="9" y="281"/>
                  </a:lnTo>
                  <a:lnTo>
                    <a:pt x="4" y="272"/>
                  </a:lnTo>
                  <a:lnTo>
                    <a:pt x="2" y="262"/>
                  </a:lnTo>
                  <a:lnTo>
                    <a:pt x="1" y="252"/>
                  </a:lnTo>
                  <a:lnTo>
                    <a:pt x="0" y="240"/>
                  </a:lnTo>
                  <a:lnTo>
                    <a:pt x="1" y="225"/>
                  </a:lnTo>
                  <a:lnTo>
                    <a:pt x="4" y="212"/>
                  </a:lnTo>
                  <a:lnTo>
                    <a:pt x="9" y="200"/>
                  </a:lnTo>
                  <a:lnTo>
                    <a:pt x="15" y="189"/>
                  </a:lnTo>
                  <a:lnTo>
                    <a:pt x="23" y="180"/>
                  </a:lnTo>
                  <a:lnTo>
                    <a:pt x="31" y="173"/>
                  </a:lnTo>
                  <a:lnTo>
                    <a:pt x="42" y="166"/>
                  </a:lnTo>
                  <a:lnTo>
                    <a:pt x="53" y="161"/>
                  </a:lnTo>
                  <a:lnTo>
                    <a:pt x="66" y="157"/>
                  </a:lnTo>
                  <a:lnTo>
                    <a:pt x="79" y="152"/>
                  </a:lnTo>
                  <a:lnTo>
                    <a:pt x="93" y="149"/>
                  </a:lnTo>
                  <a:lnTo>
                    <a:pt x="107" y="147"/>
                  </a:lnTo>
                  <a:lnTo>
                    <a:pt x="137" y="142"/>
                  </a:lnTo>
                  <a:lnTo>
                    <a:pt x="168" y="139"/>
                  </a:lnTo>
                  <a:lnTo>
                    <a:pt x="179" y="138"/>
                  </a:lnTo>
                  <a:lnTo>
                    <a:pt x="189" y="136"/>
                  </a:lnTo>
                  <a:lnTo>
                    <a:pt x="198" y="134"/>
                  </a:lnTo>
                  <a:lnTo>
                    <a:pt x="205" y="130"/>
                  </a:lnTo>
                  <a:lnTo>
                    <a:pt x="207" y="127"/>
                  </a:lnTo>
                  <a:lnTo>
                    <a:pt x="211" y="124"/>
                  </a:lnTo>
                  <a:lnTo>
                    <a:pt x="213" y="121"/>
                  </a:lnTo>
                  <a:lnTo>
                    <a:pt x="214" y="118"/>
                  </a:lnTo>
                  <a:lnTo>
                    <a:pt x="217" y="108"/>
                  </a:lnTo>
                  <a:lnTo>
                    <a:pt x="217" y="97"/>
                  </a:lnTo>
                  <a:lnTo>
                    <a:pt x="217" y="87"/>
                  </a:lnTo>
                  <a:lnTo>
                    <a:pt x="216" y="79"/>
                  </a:lnTo>
                  <a:lnTo>
                    <a:pt x="214" y="72"/>
                  </a:lnTo>
                  <a:lnTo>
                    <a:pt x="211" y="65"/>
                  </a:lnTo>
                  <a:lnTo>
                    <a:pt x="207" y="59"/>
                  </a:lnTo>
                  <a:lnTo>
                    <a:pt x="203" y="54"/>
                  </a:lnTo>
                  <a:lnTo>
                    <a:pt x="199" y="50"/>
                  </a:lnTo>
                  <a:lnTo>
                    <a:pt x="193" y="45"/>
                  </a:lnTo>
                  <a:lnTo>
                    <a:pt x="188" y="42"/>
                  </a:lnTo>
                  <a:lnTo>
                    <a:pt x="181" y="39"/>
                  </a:lnTo>
                  <a:lnTo>
                    <a:pt x="175" y="37"/>
                  </a:lnTo>
                  <a:lnTo>
                    <a:pt x="167" y="36"/>
                  </a:lnTo>
                  <a:lnTo>
                    <a:pt x="152" y="33"/>
                  </a:lnTo>
                  <a:lnTo>
                    <a:pt x="136" y="32"/>
                  </a:lnTo>
                  <a:lnTo>
                    <a:pt x="126" y="32"/>
                  </a:lnTo>
                  <a:lnTo>
                    <a:pt x="119" y="33"/>
                  </a:lnTo>
                  <a:lnTo>
                    <a:pt x="110" y="34"/>
                  </a:lnTo>
                  <a:lnTo>
                    <a:pt x="103" y="37"/>
                  </a:lnTo>
                  <a:lnTo>
                    <a:pt x="95" y="39"/>
                  </a:lnTo>
                  <a:lnTo>
                    <a:pt x="89" y="42"/>
                  </a:lnTo>
                  <a:lnTo>
                    <a:pt x="82" y="45"/>
                  </a:lnTo>
                  <a:lnTo>
                    <a:pt x="77" y="50"/>
                  </a:lnTo>
                  <a:lnTo>
                    <a:pt x="71" y="55"/>
                  </a:lnTo>
                  <a:lnTo>
                    <a:pt x="66" y="60"/>
                  </a:lnTo>
                  <a:lnTo>
                    <a:pt x="63" y="66"/>
                  </a:lnTo>
                  <a:lnTo>
                    <a:pt x="59" y="72"/>
                  </a:lnTo>
                  <a:lnTo>
                    <a:pt x="56" y="80"/>
                  </a:lnTo>
                  <a:lnTo>
                    <a:pt x="54" y="87"/>
                  </a:lnTo>
                  <a:lnTo>
                    <a:pt x="53" y="96"/>
                  </a:lnTo>
                  <a:lnTo>
                    <a:pt x="52" y="106"/>
                  </a:lnTo>
                  <a:lnTo>
                    <a:pt x="14" y="10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3107" name="Freeform 45"/>
            <p:cNvSpPr>
              <a:spLocks noEditPoints="1"/>
            </p:cNvSpPr>
            <p:nvPr/>
          </p:nvSpPr>
          <p:spPr bwMode="auto">
            <a:xfrm>
              <a:off x="3049" y="2682"/>
              <a:ext cx="96" cy="146"/>
            </a:xfrm>
            <a:custGeom>
              <a:avLst/>
              <a:gdLst>
                <a:gd name="T0" fmla="*/ 0 w 289"/>
                <a:gd name="T1" fmla="*/ 0 h 438"/>
                <a:gd name="T2" fmla="*/ 0 w 289"/>
                <a:gd name="T3" fmla="*/ 0 h 438"/>
                <a:gd name="T4" fmla="*/ 0 w 289"/>
                <a:gd name="T5" fmla="*/ 0 h 438"/>
                <a:gd name="T6" fmla="*/ 0 w 289"/>
                <a:gd name="T7" fmla="*/ 0 h 438"/>
                <a:gd name="T8" fmla="*/ 0 w 289"/>
                <a:gd name="T9" fmla="*/ 0 h 438"/>
                <a:gd name="T10" fmla="*/ 0 w 289"/>
                <a:gd name="T11" fmla="*/ 0 h 438"/>
                <a:gd name="T12" fmla="*/ 0 w 289"/>
                <a:gd name="T13" fmla="*/ 0 h 438"/>
                <a:gd name="T14" fmla="*/ 0 w 289"/>
                <a:gd name="T15" fmla="*/ 0 h 438"/>
                <a:gd name="T16" fmla="*/ 0 w 289"/>
                <a:gd name="T17" fmla="*/ 0 h 438"/>
                <a:gd name="T18" fmla="*/ 0 w 289"/>
                <a:gd name="T19" fmla="*/ 0 h 438"/>
                <a:gd name="T20" fmla="*/ 0 w 289"/>
                <a:gd name="T21" fmla="*/ 0 h 438"/>
                <a:gd name="T22" fmla="*/ 0 w 289"/>
                <a:gd name="T23" fmla="*/ 0 h 438"/>
                <a:gd name="T24" fmla="*/ 0 w 289"/>
                <a:gd name="T25" fmla="*/ 0 h 438"/>
                <a:gd name="T26" fmla="*/ 0 w 289"/>
                <a:gd name="T27" fmla="*/ 0 h 438"/>
                <a:gd name="T28" fmla="*/ 0 w 289"/>
                <a:gd name="T29" fmla="*/ 0 h 438"/>
                <a:gd name="T30" fmla="*/ 0 w 289"/>
                <a:gd name="T31" fmla="*/ 0 h 438"/>
                <a:gd name="T32" fmla="*/ 0 w 289"/>
                <a:gd name="T33" fmla="*/ 0 h 438"/>
                <a:gd name="T34" fmla="*/ 0 w 289"/>
                <a:gd name="T35" fmla="*/ 0 h 438"/>
                <a:gd name="T36" fmla="*/ 0 w 289"/>
                <a:gd name="T37" fmla="*/ 0 h 438"/>
                <a:gd name="T38" fmla="*/ 0 w 289"/>
                <a:gd name="T39" fmla="*/ 0 h 438"/>
                <a:gd name="T40" fmla="*/ 0 w 289"/>
                <a:gd name="T41" fmla="*/ 0 h 438"/>
                <a:gd name="T42" fmla="*/ 0 w 289"/>
                <a:gd name="T43" fmla="*/ 0 h 438"/>
                <a:gd name="T44" fmla="*/ 0 w 289"/>
                <a:gd name="T45" fmla="*/ 0 h 438"/>
                <a:gd name="T46" fmla="*/ 0 w 289"/>
                <a:gd name="T47" fmla="*/ 0 h 438"/>
                <a:gd name="T48" fmla="*/ 0 w 289"/>
                <a:gd name="T49" fmla="*/ 0 h 438"/>
                <a:gd name="T50" fmla="*/ 0 w 289"/>
                <a:gd name="T51" fmla="*/ 0 h 438"/>
                <a:gd name="T52" fmla="*/ 0 w 289"/>
                <a:gd name="T53" fmla="*/ 0 h 438"/>
                <a:gd name="T54" fmla="*/ 0 w 289"/>
                <a:gd name="T55" fmla="*/ 0 h 438"/>
                <a:gd name="T56" fmla="*/ 0 w 289"/>
                <a:gd name="T57" fmla="*/ 0 h 438"/>
                <a:gd name="T58" fmla="*/ 0 w 289"/>
                <a:gd name="T59" fmla="*/ 0 h 438"/>
                <a:gd name="T60" fmla="*/ 0 w 289"/>
                <a:gd name="T61" fmla="*/ 0 h 438"/>
                <a:gd name="T62" fmla="*/ 0 w 289"/>
                <a:gd name="T63" fmla="*/ 0 h 438"/>
                <a:gd name="T64" fmla="*/ 0 w 289"/>
                <a:gd name="T65" fmla="*/ 0 h 438"/>
                <a:gd name="T66" fmla="*/ 0 w 289"/>
                <a:gd name="T67" fmla="*/ 0 h 438"/>
                <a:gd name="T68" fmla="*/ 0 w 289"/>
                <a:gd name="T69" fmla="*/ 0 h 438"/>
                <a:gd name="T70" fmla="*/ 0 w 289"/>
                <a:gd name="T71" fmla="*/ 0 h 438"/>
                <a:gd name="T72" fmla="*/ 0 w 289"/>
                <a:gd name="T73" fmla="*/ 0 h 438"/>
                <a:gd name="T74" fmla="*/ 0 w 289"/>
                <a:gd name="T75" fmla="*/ 0 h 438"/>
                <a:gd name="T76" fmla="*/ 0 w 289"/>
                <a:gd name="T77" fmla="*/ 0 h 438"/>
                <a:gd name="T78" fmla="*/ 0 w 289"/>
                <a:gd name="T79" fmla="*/ 0 h 438"/>
                <a:gd name="T80" fmla="*/ 0 w 289"/>
                <a:gd name="T81" fmla="*/ 0 h 438"/>
                <a:gd name="T82" fmla="*/ 0 w 289"/>
                <a:gd name="T83" fmla="*/ 0 h 438"/>
                <a:gd name="T84" fmla="*/ 0 w 289"/>
                <a:gd name="T85" fmla="*/ 0 h 438"/>
                <a:gd name="T86" fmla="*/ 0 w 289"/>
                <a:gd name="T87" fmla="*/ 0 h 438"/>
                <a:gd name="T88" fmla="*/ 0 w 289"/>
                <a:gd name="T89" fmla="*/ 0 h 438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289"/>
                <a:gd name="T136" fmla="*/ 0 h 438"/>
                <a:gd name="T137" fmla="*/ 289 w 289"/>
                <a:gd name="T138" fmla="*/ 438 h 438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289" h="438">
                  <a:moveTo>
                    <a:pt x="149" y="32"/>
                  </a:moveTo>
                  <a:lnTo>
                    <a:pt x="132" y="33"/>
                  </a:lnTo>
                  <a:lnTo>
                    <a:pt x="119" y="36"/>
                  </a:lnTo>
                  <a:lnTo>
                    <a:pt x="106" y="39"/>
                  </a:lnTo>
                  <a:lnTo>
                    <a:pt x="95" y="43"/>
                  </a:lnTo>
                  <a:lnTo>
                    <a:pt x="85" y="50"/>
                  </a:lnTo>
                  <a:lnTo>
                    <a:pt x="76" y="56"/>
                  </a:lnTo>
                  <a:lnTo>
                    <a:pt x="68" y="64"/>
                  </a:lnTo>
                  <a:lnTo>
                    <a:pt x="61" y="72"/>
                  </a:lnTo>
                  <a:lnTo>
                    <a:pt x="56" y="82"/>
                  </a:lnTo>
                  <a:lnTo>
                    <a:pt x="50" y="93"/>
                  </a:lnTo>
                  <a:lnTo>
                    <a:pt x="47" y="104"/>
                  </a:lnTo>
                  <a:lnTo>
                    <a:pt x="44" y="115"/>
                  </a:lnTo>
                  <a:lnTo>
                    <a:pt x="41" y="127"/>
                  </a:lnTo>
                  <a:lnTo>
                    <a:pt x="39" y="140"/>
                  </a:lnTo>
                  <a:lnTo>
                    <a:pt x="38" y="153"/>
                  </a:lnTo>
                  <a:lnTo>
                    <a:pt x="38" y="166"/>
                  </a:lnTo>
                  <a:lnTo>
                    <a:pt x="38" y="178"/>
                  </a:lnTo>
                  <a:lnTo>
                    <a:pt x="39" y="190"/>
                  </a:lnTo>
                  <a:lnTo>
                    <a:pt x="42" y="203"/>
                  </a:lnTo>
                  <a:lnTo>
                    <a:pt x="44" y="215"/>
                  </a:lnTo>
                  <a:lnTo>
                    <a:pt x="47" y="226"/>
                  </a:lnTo>
                  <a:lnTo>
                    <a:pt x="51" y="236"/>
                  </a:lnTo>
                  <a:lnTo>
                    <a:pt x="57" y="247"/>
                  </a:lnTo>
                  <a:lnTo>
                    <a:pt x="63" y="257"/>
                  </a:lnTo>
                  <a:lnTo>
                    <a:pt x="70" y="267"/>
                  </a:lnTo>
                  <a:lnTo>
                    <a:pt x="78" y="274"/>
                  </a:lnTo>
                  <a:lnTo>
                    <a:pt x="87" y="282"/>
                  </a:lnTo>
                  <a:lnTo>
                    <a:pt x="97" y="288"/>
                  </a:lnTo>
                  <a:lnTo>
                    <a:pt x="108" y="293"/>
                  </a:lnTo>
                  <a:lnTo>
                    <a:pt x="120" y="297"/>
                  </a:lnTo>
                  <a:lnTo>
                    <a:pt x="133" y="299"/>
                  </a:lnTo>
                  <a:lnTo>
                    <a:pt x="149" y="300"/>
                  </a:lnTo>
                  <a:lnTo>
                    <a:pt x="162" y="299"/>
                  </a:lnTo>
                  <a:lnTo>
                    <a:pt x="173" y="297"/>
                  </a:lnTo>
                  <a:lnTo>
                    <a:pt x="184" y="293"/>
                  </a:lnTo>
                  <a:lnTo>
                    <a:pt x="195" y="288"/>
                  </a:lnTo>
                  <a:lnTo>
                    <a:pt x="204" y="282"/>
                  </a:lnTo>
                  <a:lnTo>
                    <a:pt x="212" y="274"/>
                  </a:lnTo>
                  <a:lnTo>
                    <a:pt x="220" y="267"/>
                  </a:lnTo>
                  <a:lnTo>
                    <a:pt x="226" y="257"/>
                  </a:lnTo>
                  <a:lnTo>
                    <a:pt x="233" y="247"/>
                  </a:lnTo>
                  <a:lnTo>
                    <a:pt x="237" y="236"/>
                  </a:lnTo>
                  <a:lnTo>
                    <a:pt x="241" y="226"/>
                  </a:lnTo>
                  <a:lnTo>
                    <a:pt x="245" y="215"/>
                  </a:lnTo>
                  <a:lnTo>
                    <a:pt x="248" y="203"/>
                  </a:lnTo>
                  <a:lnTo>
                    <a:pt x="249" y="190"/>
                  </a:lnTo>
                  <a:lnTo>
                    <a:pt x="250" y="178"/>
                  </a:lnTo>
                  <a:lnTo>
                    <a:pt x="251" y="166"/>
                  </a:lnTo>
                  <a:lnTo>
                    <a:pt x="250" y="154"/>
                  </a:lnTo>
                  <a:lnTo>
                    <a:pt x="249" y="141"/>
                  </a:lnTo>
                  <a:lnTo>
                    <a:pt x="248" y="130"/>
                  </a:lnTo>
                  <a:lnTo>
                    <a:pt x="245" y="118"/>
                  </a:lnTo>
                  <a:lnTo>
                    <a:pt x="241" y="107"/>
                  </a:lnTo>
                  <a:lnTo>
                    <a:pt x="237" y="95"/>
                  </a:lnTo>
                  <a:lnTo>
                    <a:pt x="233" y="85"/>
                  </a:lnTo>
                  <a:lnTo>
                    <a:pt x="226" y="74"/>
                  </a:lnTo>
                  <a:lnTo>
                    <a:pt x="220" y="66"/>
                  </a:lnTo>
                  <a:lnTo>
                    <a:pt x="212" y="57"/>
                  </a:lnTo>
                  <a:lnTo>
                    <a:pt x="204" y="51"/>
                  </a:lnTo>
                  <a:lnTo>
                    <a:pt x="195" y="44"/>
                  </a:lnTo>
                  <a:lnTo>
                    <a:pt x="184" y="39"/>
                  </a:lnTo>
                  <a:lnTo>
                    <a:pt x="173" y="36"/>
                  </a:lnTo>
                  <a:lnTo>
                    <a:pt x="162" y="33"/>
                  </a:lnTo>
                  <a:lnTo>
                    <a:pt x="149" y="32"/>
                  </a:lnTo>
                  <a:close/>
                  <a:moveTo>
                    <a:pt x="0" y="10"/>
                  </a:moveTo>
                  <a:lnTo>
                    <a:pt x="35" y="10"/>
                  </a:lnTo>
                  <a:lnTo>
                    <a:pt x="35" y="69"/>
                  </a:lnTo>
                  <a:lnTo>
                    <a:pt x="36" y="69"/>
                  </a:lnTo>
                  <a:lnTo>
                    <a:pt x="39" y="61"/>
                  </a:lnTo>
                  <a:lnTo>
                    <a:pt x="44" y="54"/>
                  </a:lnTo>
                  <a:lnTo>
                    <a:pt x="49" y="46"/>
                  </a:lnTo>
                  <a:lnTo>
                    <a:pt x="55" y="40"/>
                  </a:lnTo>
                  <a:lnTo>
                    <a:pt x="60" y="33"/>
                  </a:lnTo>
                  <a:lnTo>
                    <a:pt x="66" y="28"/>
                  </a:lnTo>
                  <a:lnTo>
                    <a:pt x="73" y="23"/>
                  </a:lnTo>
                  <a:lnTo>
                    <a:pt x="79" y="18"/>
                  </a:lnTo>
                  <a:lnTo>
                    <a:pt x="87" y="14"/>
                  </a:lnTo>
                  <a:lnTo>
                    <a:pt x="95" y="11"/>
                  </a:lnTo>
                  <a:lnTo>
                    <a:pt x="103" y="7"/>
                  </a:lnTo>
                  <a:lnTo>
                    <a:pt x="112" y="5"/>
                  </a:lnTo>
                  <a:lnTo>
                    <a:pt x="120" y="3"/>
                  </a:lnTo>
                  <a:lnTo>
                    <a:pt x="129" y="1"/>
                  </a:lnTo>
                  <a:lnTo>
                    <a:pt x="139" y="1"/>
                  </a:lnTo>
                  <a:lnTo>
                    <a:pt x="149" y="0"/>
                  </a:lnTo>
                  <a:lnTo>
                    <a:pt x="166" y="1"/>
                  </a:lnTo>
                  <a:lnTo>
                    <a:pt x="182" y="4"/>
                  </a:lnTo>
                  <a:lnTo>
                    <a:pt x="196" y="7"/>
                  </a:lnTo>
                  <a:lnTo>
                    <a:pt x="210" y="14"/>
                  </a:lnTo>
                  <a:lnTo>
                    <a:pt x="223" y="20"/>
                  </a:lnTo>
                  <a:lnTo>
                    <a:pt x="235" y="29"/>
                  </a:lnTo>
                  <a:lnTo>
                    <a:pt x="245" y="39"/>
                  </a:lnTo>
                  <a:lnTo>
                    <a:pt x="254" y="50"/>
                  </a:lnTo>
                  <a:lnTo>
                    <a:pt x="262" y="61"/>
                  </a:lnTo>
                  <a:lnTo>
                    <a:pt x="270" y="74"/>
                  </a:lnTo>
                  <a:lnTo>
                    <a:pt x="276" y="88"/>
                  </a:lnTo>
                  <a:lnTo>
                    <a:pt x="280" y="103"/>
                  </a:lnTo>
                  <a:lnTo>
                    <a:pt x="285" y="118"/>
                  </a:lnTo>
                  <a:lnTo>
                    <a:pt x="287" y="134"/>
                  </a:lnTo>
                  <a:lnTo>
                    <a:pt x="289" y="150"/>
                  </a:lnTo>
                  <a:lnTo>
                    <a:pt x="289" y="166"/>
                  </a:lnTo>
                  <a:lnTo>
                    <a:pt x="289" y="182"/>
                  </a:lnTo>
                  <a:lnTo>
                    <a:pt x="287" y="199"/>
                  </a:lnTo>
                  <a:lnTo>
                    <a:pt x="285" y="215"/>
                  </a:lnTo>
                  <a:lnTo>
                    <a:pt x="280" y="230"/>
                  </a:lnTo>
                  <a:lnTo>
                    <a:pt x="276" y="244"/>
                  </a:lnTo>
                  <a:lnTo>
                    <a:pt x="270" y="258"/>
                  </a:lnTo>
                  <a:lnTo>
                    <a:pt x="262" y="271"/>
                  </a:lnTo>
                  <a:lnTo>
                    <a:pt x="254" y="283"/>
                  </a:lnTo>
                  <a:lnTo>
                    <a:pt x="245" y="294"/>
                  </a:lnTo>
                  <a:lnTo>
                    <a:pt x="235" y="303"/>
                  </a:lnTo>
                  <a:lnTo>
                    <a:pt x="223" y="311"/>
                  </a:lnTo>
                  <a:lnTo>
                    <a:pt x="210" y="319"/>
                  </a:lnTo>
                  <a:lnTo>
                    <a:pt x="196" y="324"/>
                  </a:lnTo>
                  <a:lnTo>
                    <a:pt x="182" y="328"/>
                  </a:lnTo>
                  <a:lnTo>
                    <a:pt x="166" y="331"/>
                  </a:lnTo>
                  <a:lnTo>
                    <a:pt x="149" y="331"/>
                  </a:lnTo>
                  <a:lnTo>
                    <a:pt x="140" y="331"/>
                  </a:lnTo>
                  <a:lnTo>
                    <a:pt x="131" y="330"/>
                  </a:lnTo>
                  <a:lnTo>
                    <a:pt x="123" y="329"/>
                  </a:lnTo>
                  <a:lnTo>
                    <a:pt x="114" y="327"/>
                  </a:lnTo>
                  <a:lnTo>
                    <a:pt x="105" y="325"/>
                  </a:lnTo>
                  <a:lnTo>
                    <a:pt x="98" y="322"/>
                  </a:lnTo>
                  <a:lnTo>
                    <a:pt x="90" y="319"/>
                  </a:lnTo>
                  <a:lnTo>
                    <a:pt x="83" y="314"/>
                  </a:lnTo>
                  <a:lnTo>
                    <a:pt x="75" y="310"/>
                  </a:lnTo>
                  <a:lnTo>
                    <a:pt x="69" y="304"/>
                  </a:lnTo>
                  <a:lnTo>
                    <a:pt x="62" y="299"/>
                  </a:lnTo>
                  <a:lnTo>
                    <a:pt x="57" y="293"/>
                  </a:lnTo>
                  <a:lnTo>
                    <a:pt x="51" y="286"/>
                  </a:lnTo>
                  <a:lnTo>
                    <a:pt x="47" y="280"/>
                  </a:lnTo>
                  <a:lnTo>
                    <a:pt x="43" y="271"/>
                  </a:lnTo>
                  <a:lnTo>
                    <a:pt x="39" y="263"/>
                  </a:lnTo>
                  <a:lnTo>
                    <a:pt x="38" y="263"/>
                  </a:lnTo>
                  <a:lnTo>
                    <a:pt x="38" y="438"/>
                  </a:lnTo>
                  <a:lnTo>
                    <a:pt x="0" y="438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3108" name="Freeform 46"/>
            <p:cNvSpPr>
              <a:spLocks noEditPoints="1"/>
            </p:cNvSpPr>
            <p:nvPr/>
          </p:nvSpPr>
          <p:spPr bwMode="auto">
            <a:xfrm>
              <a:off x="3160" y="2682"/>
              <a:ext cx="99" cy="110"/>
            </a:xfrm>
            <a:custGeom>
              <a:avLst/>
              <a:gdLst>
                <a:gd name="T0" fmla="*/ 0 w 297"/>
                <a:gd name="T1" fmla="*/ 0 h 331"/>
                <a:gd name="T2" fmla="*/ 0 w 297"/>
                <a:gd name="T3" fmla="*/ 0 h 331"/>
                <a:gd name="T4" fmla="*/ 0 w 297"/>
                <a:gd name="T5" fmla="*/ 0 h 331"/>
                <a:gd name="T6" fmla="*/ 0 w 297"/>
                <a:gd name="T7" fmla="*/ 0 h 331"/>
                <a:gd name="T8" fmla="*/ 0 w 297"/>
                <a:gd name="T9" fmla="*/ 0 h 331"/>
                <a:gd name="T10" fmla="*/ 0 w 297"/>
                <a:gd name="T11" fmla="*/ 0 h 331"/>
                <a:gd name="T12" fmla="*/ 0 w 297"/>
                <a:gd name="T13" fmla="*/ 0 h 331"/>
                <a:gd name="T14" fmla="*/ 0 w 297"/>
                <a:gd name="T15" fmla="*/ 0 h 331"/>
                <a:gd name="T16" fmla="*/ 0 w 297"/>
                <a:gd name="T17" fmla="*/ 0 h 331"/>
                <a:gd name="T18" fmla="*/ 0 w 297"/>
                <a:gd name="T19" fmla="*/ 0 h 331"/>
                <a:gd name="T20" fmla="*/ 0 w 297"/>
                <a:gd name="T21" fmla="*/ 0 h 331"/>
                <a:gd name="T22" fmla="*/ 0 w 297"/>
                <a:gd name="T23" fmla="*/ 0 h 331"/>
                <a:gd name="T24" fmla="*/ 0 w 297"/>
                <a:gd name="T25" fmla="*/ 0 h 331"/>
                <a:gd name="T26" fmla="*/ 0 w 297"/>
                <a:gd name="T27" fmla="*/ 0 h 331"/>
                <a:gd name="T28" fmla="*/ 0 w 297"/>
                <a:gd name="T29" fmla="*/ 0 h 331"/>
                <a:gd name="T30" fmla="*/ 0 w 297"/>
                <a:gd name="T31" fmla="*/ 0 h 331"/>
                <a:gd name="T32" fmla="*/ 0 w 297"/>
                <a:gd name="T33" fmla="*/ 0 h 331"/>
                <a:gd name="T34" fmla="*/ 0 w 297"/>
                <a:gd name="T35" fmla="*/ 0 h 331"/>
                <a:gd name="T36" fmla="*/ 0 w 297"/>
                <a:gd name="T37" fmla="*/ 0 h 331"/>
                <a:gd name="T38" fmla="*/ 0 w 297"/>
                <a:gd name="T39" fmla="*/ 0 h 331"/>
                <a:gd name="T40" fmla="*/ 0 w 297"/>
                <a:gd name="T41" fmla="*/ 0 h 331"/>
                <a:gd name="T42" fmla="*/ 0 w 297"/>
                <a:gd name="T43" fmla="*/ 0 h 331"/>
                <a:gd name="T44" fmla="*/ 0 w 297"/>
                <a:gd name="T45" fmla="*/ 0 h 331"/>
                <a:gd name="T46" fmla="*/ 0 w 297"/>
                <a:gd name="T47" fmla="*/ 0 h 331"/>
                <a:gd name="T48" fmla="*/ 0 w 297"/>
                <a:gd name="T49" fmla="*/ 0 h 331"/>
                <a:gd name="T50" fmla="*/ 0 w 297"/>
                <a:gd name="T51" fmla="*/ 0 h 331"/>
                <a:gd name="T52" fmla="*/ 0 w 297"/>
                <a:gd name="T53" fmla="*/ 0 h 331"/>
                <a:gd name="T54" fmla="*/ 0 w 297"/>
                <a:gd name="T55" fmla="*/ 0 h 331"/>
                <a:gd name="T56" fmla="*/ 0 w 297"/>
                <a:gd name="T57" fmla="*/ 0 h 331"/>
                <a:gd name="T58" fmla="*/ 0 w 297"/>
                <a:gd name="T59" fmla="*/ 0 h 331"/>
                <a:gd name="T60" fmla="*/ 0 w 297"/>
                <a:gd name="T61" fmla="*/ 0 h 331"/>
                <a:gd name="T62" fmla="*/ 0 w 297"/>
                <a:gd name="T63" fmla="*/ 0 h 331"/>
                <a:gd name="T64" fmla="*/ 0 w 297"/>
                <a:gd name="T65" fmla="*/ 0 h 331"/>
                <a:gd name="T66" fmla="*/ 0 w 297"/>
                <a:gd name="T67" fmla="*/ 0 h 331"/>
                <a:gd name="T68" fmla="*/ 0 w 297"/>
                <a:gd name="T69" fmla="*/ 0 h 331"/>
                <a:gd name="T70" fmla="*/ 0 w 297"/>
                <a:gd name="T71" fmla="*/ 0 h 331"/>
                <a:gd name="T72" fmla="*/ 0 w 297"/>
                <a:gd name="T73" fmla="*/ 0 h 331"/>
                <a:gd name="T74" fmla="*/ 0 w 297"/>
                <a:gd name="T75" fmla="*/ 0 h 331"/>
                <a:gd name="T76" fmla="*/ 0 w 297"/>
                <a:gd name="T77" fmla="*/ 0 h 331"/>
                <a:gd name="T78" fmla="*/ 0 w 297"/>
                <a:gd name="T79" fmla="*/ 0 h 331"/>
                <a:gd name="T80" fmla="*/ 0 w 297"/>
                <a:gd name="T81" fmla="*/ 0 h 331"/>
                <a:gd name="T82" fmla="*/ 0 w 297"/>
                <a:gd name="T83" fmla="*/ 0 h 331"/>
                <a:gd name="T84" fmla="*/ 0 w 297"/>
                <a:gd name="T85" fmla="*/ 0 h 331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297"/>
                <a:gd name="T130" fmla="*/ 0 h 331"/>
                <a:gd name="T131" fmla="*/ 297 w 297"/>
                <a:gd name="T132" fmla="*/ 331 h 331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297" h="331">
                  <a:moveTo>
                    <a:pt x="39" y="166"/>
                  </a:moveTo>
                  <a:lnTo>
                    <a:pt x="39" y="178"/>
                  </a:lnTo>
                  <a:lnTo>
                    <a:pt x="40" y="191"/>
                  </a:lnTo>
                  <a:lnTo>
                    <a:pt x="42" y="203"/>
                  </a:lnTo>
                  <a:lnTo>
                    <a:pt x="46" y="215"/>
                  </a:lnTo>
                  <a:lnTo>
                    <a:pt x="50" y="227"/>
                  </a:lnTo>
                  <a:lnTo>
                    <a:pt x="54" y="238"/>
                  </a:lnTo>
                  <a:lnTo>
                    <a:pt x="60" y="248"/>
                  </a:lnTo>
                  <a:lnTo>
                    <a:pt x="66" y="258"/>
                  </a:lnTo>
                  <a:lnTo>
                    <a:pt x="74" y="267"/>
                  </a:lnTo>
                  <a:lnTo>
                    <a:pt x="82" y="275"/>
                  </a:lnTo>
                  <a:lnTo>
                    <a:pt x="91" y="282"/>
                  </a:lnTo>
                  <a:lnTo>
                    <a:pt x="101" y="288"/>
                  </a:lnTo>
                  <a:lnTo>
                    <a:pt x="111" y="293"/>
                  </a:lnTo>
                  <a:lnTo>
                    <a:pt x="123" y="297"/>
                  </a:lnTo>
                  <a:lnTo>
                    <a:pt x="135" y="299"/>
                  </a:lnTo>
                  <a:lnTo>
                    <a:pt x="148" y="300"/>
                  </a:lnTo>
                  <a:lnTo>
                    <a:pt x="162" y="299"/>
                  </a:lnTo>
                  <a:lnTo>
                    <a:pt x="174" y="297"/>
                  </a:lnTo>
                  <a:lnTo>
                    <a:pt x="186" y="293"/>
                  </a:lnTo>
                  <a:lnTo>
                    <a:pt x="197" y="288"/>
                  </a:lnTo>
                  <a:lnTo>
                    <a:pt x="206" y="282"/>
                  </a:lnTo>
                  <a:lnTo>
                    <a:pt x="215" y="275"/>
                  </a:lnTo>
                  <a:lnTo>
                    <a:pt x="224" y="267"/>
                  </a:lnTo>
                  <a:lnTo>
                    <a:pt x="231" y="258"/>
                  </a:lnTo>
                  <a:lnTo>
                    <a:pt x="238" y="248"/>
                  </a:lnTo>
                  <a:lnTo>
                    <a:pt x="243" y="238"/>
                  </a:lnTo>
                  <a:lnTo>
                    <a:pt x="247" y="227"/>
                  </a:lnTo>
                  <a:lnTo>
                    <a:pt x="252" y="215"/>
                  </a:lnTo>
                  <a:lnTo>
                    <a:pt x="255" y="203"/>
                  </a:lnTo>
                  <a:lnTo>
                    <a:pt x="257" y="191"/>
                  </a:lnTo>
                  <a:lnTo>
                    <a:pt x="258" y="178"/>
                  </a:lnTo>
                  <a:lnTo>
                    <a:pt x="258" y="166"/>
                  </a:lnTo>
                  <a:lnTo>
                    <a:pt x="258" y="153"/>
                  </a:lnTo>
                  <a:lnTo>
                    <a:pt x="257" y="141"/>
                  </a:lnTo>
                  <a:lnTo>
                    <a:pt x="255" y="130"/>
                  </a:lnTo>
                  <a:lnTo>
                    <a:pt x="252" y="118"/>
                  </a:lnTo>
                  <a:lnTo>
                    <a:pt x="247" y="106"/>
                  </a:lnTo>
                  <a:lnTo>
                    <a:pt x="243" y="95"/>
                  </a:lnTo>
                  <a:lnTo>
                    <a:pt x="238" y="84"/>
                  </a:lnTo>
                  <a:lnTo>
                    <a:pt x="231" y="74"/>
                  </a:lnTo>
                  <a:lnTo>
                    <a:pt x="224" y="66"/>
                  </a:lnTo>
                  <a:lnTo>
                    <a:pt x="215" y="57"/>
                  </a:lnTo>
                  <a:lnTo>
                    <a:pt x="206" y="50"/>
                  </a:lnTo>
                  <a:lnTo>
                    <a:pt x="197" y="44"/>
                  </a:lnTo>
                  <a:lnTo>
                    <a:pt x="186" y="39"/>
                  </a:lnTo>
                  <a:lnTo>
                    <a:pt x="174" y="36"/>
                  </a:lnTo>
                  <a:lnTo>
                    <a:pt x="162" y="33"/>
                  </a:lnTo>
                  <a:lnTo>
                    <a:pt x="148" y="32"/>
                  </a:lnTo>
                  <a:lnTo>
                    <a:pt x="135" y="33"/>
                  </a:lnTo>
                  <a:lnTo>
                    <a:pt x="123" y="36"/>
                  </a:lnTo>
                  <a:lnTo>
                    <a:pt x="111" y="39"/>
                  </a:lnTo>
                  <a:lnTo>
                    <a:pt x="101" y="44"/>
                  </a:lnTo>
                  <a:lnTo>
                    <a:pt x="91" y="50"/>
                  </a:lnTo>
                  <a:lnTo>
                    <a:pt x="82" y="57"/>
                  </a:lnTo>
                  <a:lnTo>
                    <a:pt x="74" y="66"/>
                  </a:lnTo>
                  <a:lnTo>
                    <a:pt x="66" y="74"/>
                  </a:lnTo>
                  <a:lnTo>
                    <a:pt x="60" y="84"/>
                  </a:lnTo>
                  <a:lnTo>
                    <a:pt x="54" y="95"/>
                  </a:lnTo>
                  <a:lnTo>
                    <a:pt x="50" y="106"/>
                  </a:lnTo>
                  <a:lnTo>
                    <a:pt x="46" y="118"/>
                  </a:lnTo>
                  <a:lnTo>
                    <a:pt x="42" y="130"/>
                  </a:lnTo>
                  <a:lnTo>
                    <a:pt x="40" y="141"/>
                  </a:lnTo>
                  <a:lnTo>
                    <a:pt x="39" y="153"/>
                  </a:lnTo>
                  <a:lnTo>
                    <a:pt x="39" y="166"/>
                  </a:lnTo>
                  <a:close/>
                  <a:moveTo>
                    <a:pt x="297" y="166"/>
                  </a:moveTo>
                  <a:lnTo>
                    <a:pt x="296" y="182"/>
                  </a:lnTo>
                  <a:lnTo>
                    <a:pt x="294" y="199"/>
                  </a:lnTo>
                  <a:lnTo>
                    <a:pt x="291" y="215"/>
                  </a:lnTo>
                  <a:lnTo>
                    <a:pt x="287" y="230"/>
                  </a:lnTo>
                  <a:lnTo>
                    <a:pt x="282" y="244"/>
                  </a:lnTo>
                  <a:lnTo>
                    <a:pt x="274" y="258"/>
                  </a:lnTo>
                  <a:lnTo>
                    <a:pt x="267" y="271"/>
                  </a:lnTo>
                  <a:lnTo>
                    <a:pt x="258" y="283"/>
                  </a:lnTo>
                  <a:lnTo>
                    <a:pt x="249" y="294"/>
                  </a:lnTo>
                  <a:lnTo>
                    <a:pt x="238" y="303"/>
                  </a:lnTo>
                  <a:lnTo>
                    <a:pt x="225" y="312"/>
                  </a:lnTo>
                  <a:lnTo>
                    <a:pt x="212" y="319"/>
                  </a:lnTo>
                  <a:lnTo>
                    <a:pt x="198" y="324"/>
                  </a:lnTo>
                  <a:lnTo>
                    <a:pt x="183" y="328"/>
                  </a:lnTo>
                  <a:lnTo>
                    <a:pt x="165" y="331"/>
                  </a:lnTo>
                  <a:lnTo>
                    <a:pt x="148" y="331"/>
                  </a:lnTo>
                  <a:lnTo>
                    <a:pt x="131" y="331"/>
                  </a:lnTo>
                  <a:lnTo>
                    <a:pt x="115" y="328"/>
                  </a:lnTo>
                  <a:lnTo>
                    <a:pt x="100" y="324"/>
                  </a:lnTo>
                  <a:lnTo>
                    <a:pt x="85" y="319"/>
                  </a:lnTo>
                  <a:lnTo>
                    <a:pt x="71" y="312"/>
                  </a:lnTo>
                  <a:lnTo>
                    <a:pt x="60" y="303"/>
                  </a:lnTo>
                  <a:lnTo>
                    <a:pt x="49" y="294"/>
                  </a:lnTo>
                  <a:lnTo>
                    <a:pt x="39" y="283"/>
                  </a:lnTo>
                  <a:lnTo>
                    <a:pt x="29" y="271"/>
                  </a:lnTo>
                  <a:lnTo>
                    <a:pt x="22" y="258"/>
                  </a:lnTo>
                  <a:lnTo>
                    <a:pt x="15" y="244"/>
                  </a:lnTo>
                  <a:lnTo>
                    <a:pt x="10" y="230"/>
                  </a:lnTo>
                  <a:lnTo>
                    <a:pt x="6" y="215"/>
                  </a:lnTo>
                  <a:lnTo>
                    <a:pt x="2" y="199"/>
                  </a:lnTo>
                  <a:lnTo>
                    <a:pt x="1" y="182"/>
                  </a:lnTo>
                  <a:lnTo>
                    <a:pt x="0" y="166"/>
                  </a:lnTo>
                  <a:lnTo>
                    <a:pt x="1" y="149"/>
                  </a:lnTo>
                  <a:lnTo>
                    <a:pt x="2" y="133"/>
                  </a:lnTo>
                  <a:lnTo>
                    <a:pt x="6" y="118"/>
                  </a:lnTo>
                  <a:lnTo>
                    <a:pt x="10" y="103"/>
                  </a:lnTo>
                  <a:lnTo>
                    <a:pt x="15" y="87"/>
                  </a:lnTo>
                  <a:lnTo>
                    <a:pt x="22" y="74"/>
                  </a:lnTo>
                  <a:lnTo>
                    <a:pt x="29" y="61"/>
                  </a:lnTo>
                  <a:lnTo>
                    <a:pt x="39" y="50"/>
                  </a:lnTo>
                  <a:lnTo>
                    <a:pt x="49" y="39"/>
                  </a:lnTo>
                  <a:lnTo>
                    <a:pt x="60" y="29"/>
                  </a:lnTo>
                  <a:lnTo>
                    <a:pt x="71" y="20"/>
                  </a:lnTo>
                  <a:lnTo>
                    <a:pt x="85" y="14"/>
                  </a:lnTo>
                  <a:lnTo>
                    <a:pt x="100" y="7"/>
                  </a:lnTo>
                  <a:lnTo>
                    <a:pt x="115" y="4"/>
                  </a:lnTo>
                  <a:lnTo>
                    <a:pt x="131" y="1"/>
                  </a:lnTo>
                  <a:lnTo>
                    <a:pt x="148" y="0"/>
                  </a:lnTo>
                  <a:lnTo>
                    <a:pt x="165" y="1"/>
                  </a:lnTo>
                  <a:lnTo>
                    <a:pt x="183" y="4"/>
                  </a:lnTo>
                  <a:lnTo>
                    <a:pt x="198" y="7"/>
                  </a:lnTo>
                  <a:lnTo>
                    <a:pt x="212" y="14"/>
                  </a:lnTo>
                  <a:lnTo>
                    <a:pt x="225" y="20"/>
                  </a:lnTo>
                  <a:lnTo>
                    <a:pt x="238" y="29"/>
                  </a:lnTo>
                  <a:lnTo>
                    <a:pt x="249" y="39"/>
                  </a:lnTo>
                  <a:lnTo>
                    <a:pt x="258" y="50"/>
                  </a:lnTo>
                  <a:lnTo>
                    <a:pt x="267" y="61"/>
                  </a:lnTo>
                  <a:lnTo>
                    <a:pt x="274" y="74"/>
                  </a:lnTo>
                  <a:lnTo>
                    <a:pt x="282" y="87"/>
                  </a:lnTo>
                  <a:lnTo>
                    <a:pt x="287" y="103"/>
                  </a:lnTo>
                  <a:lnTo>
                    <a:pt x="291" y="118"/>
                  </a:lnTo>
                  <a:lnTo>
                    <a:pt x="294" y="133"/>
                  </a:lnTo>
                  <a:lnTo>
                    <a:pt x="296" y="149"/>
                  </a:lnTo>
                  <a:lnTo>
                    <a:pt x="297" y="16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3109" name="Freeform 47"/>
            <p:cNvSpPr>
              <a:spLocks/>
            </p:cNvSpPr>
            <p:nvPr/>
          </p:nvSpPr>
          <p:spPr bwMode="auto">
            <a:xfrm>
              <a:off x="3272" y="2682"/>
              <a:ext cx="84" cy="110"/>
            </a:xfrm>
            <a:custGeom>
              <a:avLst/>
              <a:gdLst>
                <a:gd name="T0" fmla="*/ 0 w 254"/>
                <a:gd name="T1" fmla="*/ 0 h 331"/>
                <a:gd name="T2" fmla="*/ 0 w 254"/>
                <a:gd name="T3" fmla="*/ 0 h 331"/>
                <a:gd name="T4" fmla="*/ 0 w 254"/>
                <a:gd name="T5" fmla="*/ 0 h 331"/>
                <a:gd name="T6" fmla="*/ 0 w 254"/>
                <a:gd name="T7" fmla="*/ 0 h 331"/>
                <a:gd name="T8" fmla="*/ 0 w 254"/>
                <a:gd name="T9" fmla="*/ 0 h 331"/>
                <a:gd name="T10" fmla="*/ 0 w 254"/>
                <a:gd name="T11" fmla="*/ 0 h 331"/>
                <a:gd name="T12" fmla="*/ 0 w 254"/>
                <a:gd name="T13" fmla="*/ 0 h 331"/>
                <a:gd name="T14" fmla="*/ 0 w 254"/>
                <a:gd name="T15" fmla="*/ 0 h 331"/>
                <a:gd name="T16" fmla="*/ 0 w 254"/>
                <a:gd name="T17" fmla="*/ 0 h 331"/>
                <a:gd name="T18" fmla="*/ 0 w 254"/>
                <a:gd name="T19" fmla="*/ 0 h 331"/>
                <a:gd name="T20" fmla="*/ 0 w 254"/>
                <a:gd name="T21" fmla="*/ 0 h 331"/>
                <a:gd name="T22" fmla="*/ 0 w 254"/>
                <a:gd name="T23" fmla="*/ 0 h 331"/>
                <a:gd name="T24" fmla="*/ 0 w 254"/>
                <a:gd name="T25" fmla="*/ 0 h 331"/>
                <a:gd name="T26" fmla="*/ 0 w 254"/>
                <a:gd name="T27" fmla="*/ 0 h 331"/>
                <a:gd name="T28" fmla="*/ 0 w 254"/>
                <a:gd name="T29" fmla="*/ 0 h 331"/>
                <a:gd name="T30" fmla="*/ 0 w 254"/>
                <a:gd name="T31" fmla="*/ 0 h 331"/>
                <a:gd name="T32" fmla="*/ 0 w 254"/>
                <a:gd name="T33" fmla="*/ 0 h 331"/>
                <a:gd name="T34" fmla="*/ 0 w 254"/>
                <a:gd name="T35" fmla="*/ 0 h 331"/>
                <a:gd name="T36" fmla="*/ 0 w 254"/>
                <a:gd name="T37" fmla="*/ 0 h 331"/>
                <a:gd name="T38" fmla="*/ 0 w 254"/>
                <a:gd name="T39" fmla="*/ 0 h 331"/>
                <a:gd name="T40" fmla="*/ 0 w 254"/>
                <a:gd name="T41" fmla="*/ 0 h 331"/>
                <a:gd name="T42" fmla="*/ 0 w 254"/>
                <a:gd name="T43" fmla="*/ 0 h 331"/>
                <a:gd name="T44" fmla="*/ 0 w 254"/>
                <a:gd name="T45" fmla="*/ 0 h 331"/>
                <a:gd name="T46" fmla="*/ 0 w 254"/>
                <a:gd name="T47" fmla="*/ 0 h 331"/>
                <a:gd name="T48" fmla="*/ 0 w 254"/>
                <a:gd name="T49" fmla="*/ 0 h 331"/>
                <a:gd name="T50" fmla="*/ 0 w 254"/>
                <a:gd name="T51" fmla="*/ 0 h 331"/>
                <a:gd name="T52" fmla="*/ 0 w 254"/>
                <a:gd name="T53" fmla="*/ 0 h 331"/>
                <a:gd name="T54" fmla="*/ 0 w 254"/>
                <a:gd name="T55" fmla="*/ 0 h 331"/>
                <a:gd name="T56" fmla="*/ 0 w 254"/>
                <a:gd name="T57" fmla="*/ 0 h 331"/>
                <a:gd name="T58" fmla="*/ 0 w 254"/>
                <a:gd name="T59" fmla="*/ 0 h 331"/>
                <a:gd name="T60" fmla="*/ 0 w 254"/>
                <a:gd name="T61" fmla="*/ 0 h 331"/>
                <a:gd name="T62" fmla="*/ 0 w 254"/>
                <a:gd name="T63" fmla="*/ 0 h 331"/>
                <a:gd name="T64" fmla="*/ 0 w 254"/>
                <a:gd name="T65" fmla="*/ 0 h 331"/>
                <a:gd name="T66" fmla="*/ 0 w 254"/>
                <a:gd name="T67" fmla="*/ 0 h 331"/>
                <a:gd name="T68" fmla="*/ 0 w 254"/>
                <a:gd name="T69" fmla="*/ 0 h 331"/>
                <a:gd name="T70" fmla="*/ 0 w 254"/>
                <a:gd name="T71" fmla="*/ 0 h 331"/>
                <a:gd name="T72" fmla="*/ 0 w 254"/>
                <a:gd name="T73" fmla="*/ 0 h 331"/>
                <a:gd name="T74" fmla="*/ 0 w 254"/>
                <a:gd name="T75" fmla="*/ 0 h 331"/>
                <a:gd name="T76" fmla="*/ 0 w 254"/>
                <a:gd name="T77" fmla="*/ 0 h 331"/>
                <a:gd name="T78" fmla="*/ 0 w 254"/>
                <a:gd name="T79" fmla="*/ 0 h 331"/>
                <a:gd name="T80" fmla="*/ 0 w 254"/>
                <a:gd name="T81" fmla="*/ 0 h 331"/>
                <a:gd name="T82" fmla="*/ 0 w 254"/>
                <a:gd name="T83" fmla="*/ 0 h 331"/>
                <a:gd name="T84" fmla="*/ 0 w 254"/>
                <a:gd name="T85" fmla="*/ 0 h 331"/>
                <a:gd name="T86" fmla="*/ 0 w 254"/>
                <a:gd name="T87" fmla="*/ 0 h 331"/>
                <a:gd name="T88" fmla="*/ 0 w 254"/>
                <a:gd name="T89" fmla="*/ 0 h 331"/>
                <a:gd name="T90" fmla="*/ 0 w 254"/>
                <a:gd name="T91" fmla="*/ 0 h 331"/>
                <a:gd name="T92" fmla="*/ 0 w 254"/>
                <a:gd name="T93" fmla="*/ 0 h 331"/>
                <a:gd name="T94" fmla="*/ 0 w 254"/>
                <a:gd name="T95" fmla="*/ 0 h 331"/>
                <a:gd name="T96" fmla="*/ 0 w 254"/>
                <a:gd name="T97" fmla="*/ 0 h 331"/>
                <a:gd name="T98" fmla="*/ 0 w 254"/>
                <a:gd name="T99" fmla="*/ 0 h 331"/>
                <a:gd name="T100" fmla="*/ 0 w 254"/>
                <a:gd name="T101" fmla="*/ 0 h 331"/>
                <a:gd name="T102" fmla="*/ 0 w 254"/>
                <a:gd name="T103" fmla="*/ 0 h 331"/>
                <a:gd name="T104" fmla="*/ 0 w 254"/>
                <a:gd name="T105" fmla="*/ 0 h 331"/>
                <a:gd name="T106" fmla="*/ 0 w 254"/>
                <a:gd name="T107" fmla="*/ 0 h 331"/>
                <a:gd name="T108" fmla="*/ 0 w 254"/>
                <a:gd name="T109" fmla="*/ 0 h 331"/>
                <a:gd name="T110" fmla="*/ 0 w 254"/>
                <a:gd name="T111" fmla="*/ 0 h 331"/>
                <a:gd name="T112" fmla="*/ 0 w 254"/>
                <a:gd name="T113" fmla="*/ 0 h 331"/>
                <a:gd name="T114" fmla="*/ 0 w 254"/>
                <a:gd name="T115" fmla="*/ 0 h 331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254"/>
                <a:gd name="T175" fmla="*/ 0 h 331"/>
                <a:gd name="T176" fmla="*/ 254 w 254"/>
                <a:gd name="T177" fmla="*/ 331 h 331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254" h="331">
                  <a:moveTo>
                    <a:pt x="205" y="101"/>
                  </a:moveTo>
                  <a:lnTo>
                    <a:pt x="204" y="93"/>
                  </a:lnTo>
                  <a:lnTo>
                    <a:pt x="203" y="84"/>
                  </a:lnTo>
                  <a:lnTo>
                    <a:pt x="201" y="78"/>
                  </a:lnTo>
                  <a:lnTo>
                    <a:pt x="198" y="70"/>
                  </a:lnTo>
                  <a:lnTo>
                    <a:pt x="194" y="65"/>
                  </a:lnTo>
                  <a:lnTo>
                    <a:pt x="190" y="58"/>
                  </a:lnTo>
                  <a:lnTo>
                    <a:pt x="185" y="54"/>
                  </a:lnTo>
                  <a:lnTo>
                    <a:pt x="179" y="50"/>
                  </a:lnTo>
                  <a:lnTo>
                    <a:pt x="174" y="45"/>
                  </a:lnTo>
                  <a:lnTo>
                    <a:pt x="167" y="42"/>
                  </a:lnTo>
                  <a:lnTo>
                    <a:pt x="161" y="39"/>
                  </a:lnTo>
                  <a:lnTo>
                    <a:pt x="154" y="37"/>
                  </a:lnTo>
                  <a:lnTo>
                    <a:pt x="139" y="33"/>
                  </a:lnTo>
                  <a:lnTo>
                    <a:pt x="123" y="32"/>
                  </a:lnTo>
                  <a:lnTo>
                    <a:pt x="110" y="33"/>
                  </a:lnTo>
                  <a:lnTo>
                    <a:pt x="97" y="36"/>
                  </a:lnTo>
                  <a:lnTo>
                    <a:pt x="84" y="39"/>
                  </a:lnTo>
                  <a:lnTo>
                    <a:pt x="73" y="44"/>
                  </a:lnTo>
                  <a:lnTo>
                    <a:pt x="68" y="47"/>
                  </a:lnTo>
                  <a:lnTo>
                    <a:pt x="64" y="52"/>
                  </a:lnTo>
                  <a:lnTo>
                    <a:pt x="59" y="56"/>
                  </a:lnTo>
                  <a:lnTo>
                    <a:pt x="56" y="60"/>
                  </a:lnTo>
                  <a:lnTo>
                    <a:pt x="53" y="67"/>
                  </a:lnTo>
                  <a:lnTo>
                    <a:pt x="51" y="72"/>
                  </a:lnTo>
                  <a:lnTo>
                    <a:pt x="50" y="79"/>
                  </a:lnTo>
                  <a:lnTo>
                    <a:pt x="49" y="86"/>
                  </a:lnTo>
                  <a:lnTo>
                    <a:pt x="50" y="93"/>
                  </a:lnTo>
                  <a:lnTo>
                    <a:pt x="51" y="98"/>
                  </a:lnTo>
                  <a:lnTo>
                    <a:pt x="53" y="104"/>
                  </a:lnTo>
                  <a:lnTo>
                    <a:pt x="55" y="108"/>
                  </a:lnTo>
                  <a:lnTo>
                    <a:pt x="58" y="112"/>
                  </a:lnTo>
                  <a:lnTo>
                    <a:pt x="63" y="117"/>
                  </a:lnTo>
                  <a:lnTo>
                    <a:pt x="67" y="120"/>
                  </a:lnTo>
                  <a:lnTo>
                    <a:pt x="71" y="123"/>
                  </a:lnTo>
                  <a:lnTo>
                    <a:pt x="82" y="128"/>
                  </a:lnTo>
                  <a:lnTo>
                    <a:pt x="93" y="133"/>
                  </a:lnTo>
                  <a:lnTo>
                    <a:pt x="104" y="137"/>
                  </a:lnTo>
                  <a:lnTo>
                    <a:pt x="115" y="139"/>
                  </a:lnTo>
                  <a:lnTo>
                    <a:pt x="165" y="151"/>
                  </a:lnTo>
                  <a:lnTo>
                    <a:pt x="181" y="154"/>
                  </a:lnTo>
                  <a:lnTo>
                    <a:pt x="198" y="160"/>
                  </a:lnTo>
                  <a:lnTo>
                    <a:pt x="205" y="163"/>
                  </a:lnTo>
                  <a:lnTo>
                    <a:pt x="213" y="167"/>
                  </a:lnTo>
                  <a:lnTo>
                    <a:pt x="219" y="172"/>
                  </a:lnTo>
                  <a:lnTo>
                    <a:pt x="226" y="176"/>
                  </a:lnTo>
                  <a:lnTo>
                    <a:pt x="232" y="181"/>
                  </a:lnTo>
                  <a:lnTo>
                    <a:pt x="238" y="188"/>
                  </a:lnTo>
                  <a:lnTo>
                    <a:pt x="242" y="194"/>
                  </a:lnTo>
                  <a:lnTo>
                    <a:pt x="246" y="202"/>
                  </a:lnTo>
                  <a:lnTo>
                    <a:pt x="250" y="211"/>
                  </a:lnTo>
                  <a:lnTo>
                    <a:pt x="253" y="218"/>
                  </a:lnTo>
                  <a:lnTo>
                    <a:pt x="254" y="228"/>
                  </a:lnTo>
                  <a:lnTo>
                    <a:pt x="254" y="238"/>
                  </a:lnTo>
                  <a:lnTo>
                    <a:pt x="254" y="250"/>
                  </a:lnTo>
                  <a:lnTo>
                    <a:pt x="252" y="261"/>
                  </a:lnTo>
                  <a:lnTo>
                    <a:pt x="247" y="272"/>
                  </a:lnTo>
                  <a:lnTo>
                    <a:pt x="243" y="281"/>
                  </a:lnTo>
                  <a:lnTo>
                    <a:pt x="237" y="289"/>
                  </a:lnTo>
                  <a:lnTo>
                    <a:pt x="230" y="297"/>
                  </a:lnTo>
                  <a:lnTo>
                    <a:pt x="221" y="304"/>
                  </a:lnTo>
                  <a:lnTo>
                    <a:pt x="213" y="310"/>
                  </a:lnTo>
                  <a:lnTo>
                    <a:pt x="204" y="315"/>
                  </a:lnTo>
                  <a:lnTo>
                    <a:pt x="194" y="320"/>
                  </a:lnTo>
                  <a:lnTo>
                    <a:pt x="184" y="324"/>
                  </a:lnTo>
                  <a:lnTo>
                    <a:pt x="173" y="327"/>
                  </a:lnTo>
                  <a:lnTo>
                    <a:pt x="162" y="329"/>
                  </a:lnTo>
                  <a:lnTo>
                    <a:pt x="151" y="330"/>
                  </a:lnTo>
                  <a:lnTo>
                    <a:pt x="139" y="331"/>
                  </a:lnTo>
                  <a:lnTo>
                    <a:pt x="129" y="331"/>
                  </a:lnTo>
                  <a:lnTo>
                    <a:pt x="116" y="331"/>
                  </a:lnTo>
                  <a:lnTo>
                    <a:pt x="103" y="330"/>
                  </a:lnTo>
                  <a:lnTo>
                    <a:pt x="90" y="328"/>
                  </a:lnTo>
                  <a:lnTo>
                    <a:pt x="79" y="325"/>
                  </a:lnTo>
                  <a:lnTo>
                    <a:pt x="67" y="322"/>
                  </a:lnTo>
                  <a:lnTo>
                    <a:pt x="57" y="317"/>
                  </a:lnTo>
                  <a:lnTo>
                    <a:pt x="48" y="312"/>
                  </a:lnTo>
                  <a:lnTo>
                    <a:pt x="39" y="306"/>
                  </a:lnTo>
                  <a:lnTo>
                    <a:pt x="31" y="298"/>
                  </a:lnTo>
                  <a:lnTo>
                    <a:pt x="24" y="290"/>
                  </a:lnTo>
                  <a:lnTo>
                    <a:pt x="18" y="281"/>
                  </a:lnTo>
                  <a:lnTo>
                    <a:pt x="13" y="271"/>
                  </a:lnTo>
                  <a:lnTo>
                    <a:pt x="8" y="260"/>
                  </a:lnTo>
                  <a:lnTo>
                    <a:pt x="4" y="248"/>
                  </a:lnTo>
                  <a:lnTo>
                    <a:pt x="1" y="235"/>
                  </a:lnTo>
                  <a:lnTo>
                    <a:pt x="0" y="221"/>
                  </a:lnTo>
                  <a:lnTo>
                    <a:pt x="38" y="221"/>
                  </a:lnTo>
                  <a:lnTo>
                    <a:pt x="39" y="231"/>
                  </a:lnTo>
                  <a:lnTo>
                    <a:pt x="41" y="240"/>
                  </a:lnTo>
                  <a:lnTo>
                    <a:pt x="43" y="247"/>
                  </a:lnTo>
                  <a:lnTo>
                    <a:pt x="46" y="256"/>
                  </a:lnTo>
                  <a:lnTo>
                    <a:pt x="51" y="262"/>
                  </a:lnTo>
                  <a:lnTo>
                    <a:pt x="55" y="269"/>
                  </a:lnTo>
                  <a:lnTo>
                    <a:pt x="61" y="274"/>
                  </a:lnTo>
                  <a:lnTo>
                    <a:pt x="66" y="280"/>
                  </a:lnTo>
                  <a:lnTo>
                    <a:pt x="72" y="285"/>
                  </a:lnTo>
                  <a:lnTo>
                    <a:pt x="80" y="288"/>
                  </a:lnTo>
                  <a:lnTo>
                    <a:pt x="88" y="292"/>
                  </a:lnTo>
                  <a:lnTo>
                    <a:pt x="95" y="295"/>
                  </a:lnTo>
                  <a:lnTo>
                    <a:pt x="104" y="297"/>
                  </a:lnTo>
                  <a:lnTo>
                    <a:pt x="112" y="298"/>
                  </a:lnTo>
                  <a:lnTo>
                    <a:pt x="121" y="299"/>
                  </a:lnTo>
                  <a:lnTo>
                    <a:pt x="131" y="300"/>
                  </a:lnTo>
                  <a:lnTo>
                    <a:pt x="145" y="299"/>
                  </a:lnTo>
                  <a:lnTo>
                    <a:pt x="159" y="297"/>
                  </a:lnTo>
                  <a:lnTo>
                    <a:pt x="174" y="293"/>
                  </a:lnTo>
                  <a:lnTo>
                    <a:pt x="187" y="286"/>
                  </a:lnTo>
                  <a:lnTo>
                    <a:pt x="193" y="283"/>
                  </a:lnTo>
                  <a:lnTo>
                    <a:pt x="199" y="279"/>
                  </a:lnTo>
                  <a:lnTo>
                    <a:pt x="203" y="273"/>
                  </a:lnTo>
                  <a:lnTo>
                    <a:pt x="207" y="268"/>
                  </a:lnTo>
                  <a:lnTo>
                    <a:pt x="212" y="262"/>
                  </a:lnTo>
                  <a:lnTo>
                    <a:pt x="214" y="255"/>
                  </a:lnTo>
                  <a:lnTo>
                    <a:pt x="215" y="248"/>
                  </a:lnTo>
                  <a:lnTo>
                    <a:pt x="216" y="240"/>
                  </a:lnTo>
                  <a:lnTo>
                    <a:pt x="216" y="233"/>
                  </a:lnTo>
                  <a:lnTo>
                    <a:pt x="215" y="228"/>
                  </a:lnTo>
                  <a:lnTo>
                    <a:pt x="213" y="222"/>
                  </a:lnTo>
                  <a:lnTo>
                    <a:pt x="211" y="217"/>
                  </a:lnTo>
                  <a:lnTo>
                    <a:pt x="207" y="213"/>
                  </a:lnTo>
                  <a:lnTo>
                    <a:pt x="203" y="208"/>
                  </a:lnTo>
                  <a:lnTo>
                    <a:pt x="200" y="204"/>
                  </a:lnTo>
                  <a:lnTo>
                    <a:pt x="194" y="201"/>
                  </a:lnTo>
                  <a:lnTo>
                    <a:pt x="185" y="195"/>
                  </a:lnTo>
                  <a:lnTo>
                    <a:pt x="173" y="190"/>
                  </a:lnTo>
                  <a:lnTo>
                    <a:pt x="160" y="187"/>
                  </a:lnTo>
                  <a:lnTo>
                    <a:pt x="148" y="184"/>
                  </a:lnTo>
                  <a:lnTo>
                    <a:pt x="98" y="172"/>
                  </a:lnTo>
                  <a:lnTo>
                    <a:pt x="80" y="167"/>
                  </a:lnTo>
                  <a:lnTo>
                    <a:pt x="64" y="161"/>
                  </a:lnTo>
                  <a:lnTo>
                    <a:pt x="56" y="158"/>
                  </a:lnTo>
                  <a:lnTo>
                    <a:pt x="49" y="154"/>
                  </a:lnTo>
                  <a:lnTo>
                    <a:pt x="42" y="150"/>
                  </a:lnTo>
                  <a:lnTo>
                    <a:pt x="36" y="146"/>
                  </a:lnTo>
                  <a:lnTo>
                    <a:pt x="30" y="140"/>
                  </a:lnTo>
                  <a:lnTo>
                    <a:pt x="25" y="135"/>
                  </a:lnTo>
                  <a:lnTo>
                    <a:pt x="21" y="128"/>
                  </a:lnTo>
                  <a:lnTo>
                    <a:pt x="17" y="122"/>
                  </a:lnTo>
                  <a:lnTo>
                    <a:pt x="15" y="114"/>
                  </a:lnTo>
                  <a:lnTo>
                    <a:pt x="13" y="107"/>
                  </a:lnTo>
                  <a:lnTo>
                    <a:pt x="11" y="98"/>
                  </a:lnTo>
                  <a:lnTo>
                    <a:pt x="11" y="88"/>
                  </a:lnTo>
                  <a:lnTo>
                    <a:pt x="12" y="77"/>
                  </a:lnTo>
                  <a:lnTo>
                    <a:pt x="14" y="66"/>
                  </a:lnTo>
                  <a:lnTo>
                    <a:pt x="17" y="56"/>
                  </a:lnTo>
                  <a:lnTo>
                    <a:pt x="22" y="47"/>
                  </a:lnTo>
                  <a:lnTo>
                    <a:pt x="27" y="40"/>
                  </a:lnTo>
                  <a:lnTo>
                    <a:pt x="34" y="32"/>
                  </a:lnTo>
                  <a:lnTo>
                    <a:pt x="41" y="26"/>
                  </a:lnTo>
                  <a:lnTo>
                    <a:pt x="49" y="20"/>
                  </a:lnTo>
                  <a:lnTo>
                    <a:pt x="57" y="15"/>
                  </a:lnTo>
                  <a:lnTo>
                    <a:pt x="67" y="12"/>
                  </a:lnTo>
                  <a:lnTo>
                    <a:pt x="77" y="7"/>
                  </a:lnTo>
                  <a:lnTo>
                    <a:pt x="86" y="5"/>
                  </a:lnTo>
                  <a:lnTo>
                    <a:pt x="97" y="3"/>
                  </a:lnTo>
                  <a:lnTo>
                    <a:pt x="108" y="1"/>
                  </a:lnTo>
                  <a:lnTo>
                    <a:pt x="118" y="1"/>
                  </a:lnTo>
                  <a:lnTo>
                    <a:pt x="129" y="0"/>
                  </a:lnTo>
                  <a:lnTo>
                    <a:pt x="140" y="1"/>
                  </a:lnTo>
                  <a:lnTo>
                    <a:pt x="151" y="2"/>
                  </a:lnTo>
                  <a:lnTo>
                    <a:pt x="162" y="4"/>
                  </a:lnTo>
                  <a:lnTo>
                    <a:pt x="173" y="6"/>
                  </a:lnTo>
                  <a:lnTo>
                    <a:pt x="183" y="10"/>
                  </a:lnTo>
                  <a:lnTo>
                    <a:pt x="192" y="14"/>
                  </a:lnTo>
                  <a:lnTo>
                    <a:pt x="201" y="19"/>
                  </a:lnTo>
                  <a:lnTo>
                    <a:pt x="208" y="25"/>
                  </a:lnTo>
                  <a:lnTo>
                    <a:pt x="216" y="32"/>
                  </a:lnTo>
                  <a:lnTo>
                    <a:pt x="223" y="40"/>
                  </a:lnTo>
                  <a:lnTo>
                    <a:pt x="228" y="47"/>
                  </a:lnTo>
                  <a:lnTo>
                    <a:pt x="233" y="57"/>
                  </a:lnTo>
                  <a:lnTo>
                    <a:pt x="237" y="67"/>
                  </a:lnTo>
                  <a:lnTo>
                    <a:pt x="240" y="78"/>
                  </a:lnTo>
                  <a:lnTo>
                    <a:pt x="242" y="88"/>
                  </a:lnTo>
                  <a:lnTo>
                    <a:pt x="243" y="101"/>
                  </a:lnTo>
                  <a:lnTo>
                    <a:pt x="205" y="10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3110" name="Rectangle 48"/>
            <p:cNvSpPr>
              <a:spLocks noChangeArrowheads="1"/>
            </p:cNvSpPr>
            <p:nvPr/>
          </p:nvSpPr>
          <p:spPr bwMode="auto">
            <a:xfrm>
              <a:off x="3375" y="2645"/>
              <a:ext cx="13" cy="14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AutoNum type="arabicPeriod"/>
                <a:defRPr sz="2700">
                  <a:solidFill>
                    <a:srgbClr val="797777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defRPr sz="2100">
                  <a:solidFill>
                    <a:srgbClr val="797777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defRPr sz="2400">
                  <a:solidFill>
                    <a:srgbClr val="797777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rgbClr val="797777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rgbClr val="797777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797777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797777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797777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rgbClr val="797777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sl-SI" altLang="sl-SI" sz="1800">
                <a:solidFill>
                  <a:schemeClr val="tx1"/>
                </a:solidFill>
              </a:endParaRPr>
            </a:p>
          </p:txBody>
        </p:sp>
        <p:sp>
          <p:nvSpPr>
            <p:cNvPr id="3111" name="Freeform 49"/>
            <p:cNvSpPr>
              <a:spLocks noEditPoints="1"/>
            </p:cNvSpPr>
            <p:nvPr/>
          </p:nvSpPr>
          <p:spPr bwMode="auto">
            <a:xfrm>
              <a:off x="3407" y="2682"/>
              <a:ext cx="99" cy="110"/>
            </a:xfrm>
            <a:custGeom>
              <a:avLst/>
              <a:gdLst>
                <a:gd name="T0" fmla="*/ 0 w 296"/>
                <a:gd name="T1" fmla="*/ 0 h 331"/>
                <a:gd name="T2" fmla="*/ 0 w 296"/>
                <a:gd name="T3" fmla="*/ 0 h 331"/>
                <a:gd name="T4" fmla="*/ 0 w 296"/>
                <a:gd name="T5" fmla="*/ 0 h 331"/>
                <a:gd name="T6" fmla="*/ 0 w 296"/>
                <a:gd name="T7" fmla="*/ 0 h 331"/>
                <a:gd name="T8" fmla="*/ 0 w 296"/>
                <a:gd name="T9" fmla="*/ 0 h 331"/>
                <a:gd name="T10" fmla="*/ 0 w 296"/>
                <a:gd name="T11" fmla="*/ 0 h 331"/>
                <a:gd name="T12" fmla="*/ 0 w 296"/>
                <a:gd name="T13" fmla="*/ 0 h 331"/>
                <a:gd name="T14" fmla="*/ 0 w 296"/>
                <a:gd name="T15" fmla="*/ 0 h 331"/>
                <a:gd name="T16" fmla="*/ 0 w 296"/>
                <a:gd name="T17" fmla="*/ 0 h 331"/>
                <a:gd name="T18" fmla="*/ 0 w 296"/>
                <a:gd name="T19" fmla="*/ 0 h 331"/>
                <a:gd name="T20" fmla="*/ 0 w 296"/>
                <a:gd name="T21" fmla="*/ 0 h 331"/>
                <a:gd name="T22" fmla="*/ 0 w 296"/>
                <a:gd name="T23" fmla="*/ 0 h 331"/>
                <a:gd name="T24" fmla="*/ 0 w 296"/>
                <a:gd name="T25" fmla="*/ 0 h 331"/>
                <a:gd name="T26" fmla="*/ 0 w 296"/>
                <a:gd name="T27" fmla="*/ 0 h 331"/>
                <a:gd name="T28" fmla="*/ 0 w 296"/>
                <a:gd name="T29" fmla="*/ 0 h 331"/>
                <a:gd name="T30" fmla="*/ 0 w 296"/>
                <a:gd name="T31" fmla="*/ 0 h 331"/>
                <a:gd name="T32" fmla="*/ 0 w 296"/>
                <a:gd name="T33" fmla="*/ 0 h 331"/>
                <a:gd name="T34" fmla="*/ 0 w 296"/>
                <a:gd name="T35" fmla="*/ 0 h 331"/>
                <a:gd name="T36" fmla="*/ 0 w 296"/>
                <a:gd name="T37" fmla="*/ 0 h 331"/>
                <a:gd name="T38" fmla="*/ 0 w 296"/>
                <a:gd name="T39" fmla="*/ 0 h 331"/>
                <a:gd name="T40" fmla="*/ 0 w 296"/>
                <a:gd name="T41" fmla="*/ 0 h 331"/>
                <a:gd name="T42" fmla="*/ 0 w 296"/>
                <a:gd name="T43" fmla="*/ 0 h 331"/>
                <a:gd name="T44" fmla="*/ 0 w 296"/>
                <a:gd name="T45" fmla="*/ 0 h 331"/>
                <a:gd name="T46" fmla="*/ 0 w 296"/>
                <a:gd name="T47" fmla="*/ 0 h 331"/>
                <a:gd name="T48" fmla="*/ 0 w 296"/>
                <a:gd name="T49" fmla="*/ 0 h 331"/>
                <a:gd name="T50" fmla="*/ 0 w 296"/>
                <a:gd name="T51" fmla="*/ 0 h 331"/>
                <a:gd name="T52" fmla="*/ 0 w 296"/>
                <a:gd name="T53" fmla="*/ 0 h 331"/>
                <a:gd name="T54" fmla="*/ 0 w 296"/>
                <a:gd name="T55" fmla="*/ 0 h 331"/>
                <a:gd name="T56" fmla="*/ 0 w 296"/>
                <a:gd name="T57" fmla="*/ 0 h 331"/>
                <a:gd name="T58" fmla="*/ 0 w 296"/>
                <a:gd name="T59" fmla="*/ 0 h 331"/>
                <a:gd name="T60" fmla="*/ 0 w 296"/>
                <a:gd name="T61" fmla="*/ 0 h 331"/>
                <a:gd name="T62" fmla="*/ 0 w 296"/>
                <a:gd name="T63" fmla="*/ 0 h 331"/>
                <a:gd name="T64" fmla="*/ 0 w 296"/>
                <a:gd name="T65" fmla="*/ 0 h 331"/>
                <a:gd name="T66" fmla="*/ 0 w 296"/>
                <a:gd name="T67" fmla="*/ 0 h 331"/>
                <a:gd name="T68" fmla="*/ 0 w 296"/>
                <a:gd name="T69" fmla="*/ 0 h 331"/>
                <a:gd name="T70" fmla="*/ 0 w 296"/>
                <a:gd name="T71" fmla="*/ 0 h 331"/>
                <a:gd name="T72" fmla="*/ 0 w 296"/>
                <a:gd name="T73" fmla="*/ 0 h 331"/>
                <a:gd name="T74" fmla="*/ 0 w 296"/>
                <a:gd name="T75" fmla="*/ 0 h 331"/>
                <a:gd name="T76" fmla="*/ 0 w 296"/>
                <a:gd name="T77" fmla="*/ 0 h 331"/>
                <a:gd name="T78" fmla="*/ 0 w 296"/>
                <a:gd name="T79" fmla="*/ 0 h 331"/>
                <a:gd name="T80" fmla="*/ 0 w 296"/>
                <a:gd name="T81" fmla="*/ 0 h 331"/>
                <a:gd name="T82" fmla="*/ 0 w 296"/>
                <a:gd name="T83" fmla="*/ 0 h 331"/>
                <a:gd name="T84" fmla="*/ 0 w 296"/>
                <a:gd name="T85" fmla="*/ 0 h 331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296"/>
                <a:gd name="T130" fmla="*/ 0 h 331"/>
                <a:gd name="T131" fmla="*/ 296 w 296"/>
                <a:gd name="T132" fmla="*/ 331 h 331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296" h="331">
                  <a:moveTo>
                    <a:pt x="38" y="166"/>
                  </a:moveTo>
                  <a:lnTo>
                    <a:pt x="38" y="178"/>
                  </a:lnTo>
                  <a:lnTo>
                    <a:pt x="40" y="191"/>
                  </a:lnTo>
                  <a:lnTo>
                    <a:pt x="42" y="203"/>
                  </a:lnTo>
                  <a:lnTo>
                    <a:pt x="44" y="215"/>
                  </a:lnTo>
                  <a:lnTo>
                    <a:pt x="49" y="227"/>
                  </a:lnTo>
                  <a:lnTo>
                    <a:pt x="53" y="238"/>
                  </a:lnTo>
                  <a:lnTo>
                    <a:pt x="60" y="248"/>
                  </a:lnTo>
                  <a:lnTo>
                    <a:pt x="66" y="258"/>
                  </a:lnTo>
                  <a:lnTo>
                    <a:pt x="72" y="267"/>
                  </a:lnTo>
                  <a:lnTo>
                    <a:pt x="81" y="275"/>
                  </a:lnTo>
                  <a:lnTo>
                    <a:pt x="90" y="282"/>
                  </a:lnTo>
                  <a:lnTo>
                    <a:pt x="99" y="288"/>
                  </a:lnTo>
                  <a:lnTo>
                    <a:pt x="110" y="293"/>
                  </a:lnTo>
                  <a:lnTo>
                    <a:pt x="122" y="297"/>
                  </a:lnTo>
                  <a:lnTo>
                    <a:pt x="135" y="299"/>
                  </a:lnTo>
                  <a:lnTo>
                    <a:pt x="148" y="300"/>
                  </a:lnTo>
                  <a:lnTo>
                    <a:pt x="161" y="299"/>
                  </a:lnTo>
                  <a:lnTo>
                    <a:pt x="174" y="297"/>
                  </a:lnTo>
                  <a:lnTo>
                    <a:pt x="185" y="293"/>
                  </a:lnTo>
                  <a:lnTo>
                    <a:pt x="196" y="288"/>
                  </a:lnTo>
                  <a:lnTo>
                    <a:pt x="205" y="282"/>
                  </a:lnTo>
                  <a:lnTo>
                    <a:pt x="215" y="275"/>
                  </a:lnTo>
                  <a:lnTo>
                    <a:pt x="223" y="267"/>
                  </a:lnTo>
                  <a:lnTo>
                    <a:pt x="230" y="258"/>
                  </a:lnTo>
                  <a:lnTo>
                    <a:pt x="237" y="248"/>
                  </a:lnTo>
                  <a:lnTo>
                    <a:pt x="242" y="238"/>
                  </a:lnTo>
                  <a:lnTo>
                    <a:pt x="247" y="227"/>
                  </a:lnTo>
                  <a:lnTo>
                    <a:pt x="251" y="215"/>
                  </a:lnTo>
                  <a:lnTo>
                    <a:pt x="254" y="203"/>
                  </a:lnTo>
                  <a:lnTo>
                    <a:pt x="256" y="191"/>
                  </a:lnTo>
                  <a:lnTo>
                    <a:pt x="257" y="178"/>
                  </a:lnTo>
                  <a:lnTo>
                    <a:pt x="258" y="166"/>
                  </a:lnTo>
                  <a:lnTo>
                    <a:pt x="257" y="153"/>
                  </a:lnTo>
                  <a:lnTo>
                    <a:pt x="256" y="141"/>
                  </a:lnTo>
                  <a:lnTo>
                    <a:pt x="254" y="130"/>
                  </a:lnTo>
                  <a:lnTo>
                    <a:pt x="251" y="118"/>
                  </a:lnTo>
                  <a:lnTo>
                    <a:pt x="247" y="106"/>
                  </a:lnTo>
                  <a:lnTo>
                    <a:pt x="242" y="95"/>
                  </a:lnTo>
                  <a:lnTo>
                    <a:pt x="237" y="84"/>
                  </a:lnTo>
                  <a:lnTo>
                    <a:pt x="230" y="74"/>
                  </a:lnTo>
                  <a:lnTo>
                    <a:pt x="223" y="66"/>
                  </a:lnTo>
                  <a:lnTo>
                    <a:pt x="215" y="57"/>
                  </a:lnTo>
                  <a:lnTo>
                    <a:pt x="205" y="50"/>
                  </a:lnTo>
                  <a:lnTo>
                    <a:pt x="196" y="44"/>
                  </a:lnTo>
                  <a:lnTo>
                    <a:pt x="185" y="39"/>
                  </a:lnTo>
                  <a:lnTo>
                    <a:pt x="174" y="36"/>
                  </a:lnTo>
                  <a:lnTo>
                    <a:pt x="161" y="33"/>
                  </a:lnTo>
                  <a:lnTo>
                    <a:pt x="148" y="32"/>
                  </a:lnTo>
                  <a:lnTo>
                    <a:pt x="135" y="33"/>
                  </a:lnTo>
                  <a:lnTo>
                    <a:pt x="122" y="36"/>
                  </a:lnTo>
                  <a:lnTo>
                    <a:pt x="110" y="39"/>
                  </a:lnTo>
                  <a:lnTo>
                    <a:pt x="99" y="44"/>
                  </a:lnTo>
                  <a:lnTo>
                    <a:pt x="90" y="50"/>
                  </a:lnTo>
                  <a:lnTo>
                    <a:pt x="81" y="57"/>
                  </a:lnTo>
                  <a:lnTo>
                    <a:pt x="72" y="66"/>
                  </a:lnTo>
                  <a:lnTo>
                    <a:pt x="66" y="74"/>
                  </a:lnTo>
                  <a:lnTo>
                    <a:pt x="60" y="84"/>
                  </a:lnTo>
                  <a:lnTo>
                    <a:pt x="53" y="95"/>
                  </a:lnTo>
                  <a:lnTo>
                    <a:pt x="49" y="106"/>
                  </a:lnTo>
                  <a:lnTo>
                    <a:pt x="44" y="118"/>
                  </a:lnTo>
                  <a:lnTo>
                    <a:pt x="42" y="130"/>
                  </a:lnTo>
                  <a:lnTo>
                    <a:pt x="40" y="141"/>
                  </a:lnTo>
                  <a:lnTo>
                    <a:pt x="38" y="153"/>
                  </a:lnTo>
                  <a:lnTo>
                    <a:pt x="38" y="166"/>
                  </a:lnTo>
                  <a:close/>
                  <a:moveTo>
                    <a:pt x="296" y="166"/>
                  </a:moveTo>
                  <a:lnTo>
                    <a:pt x="295" y="182"/>
                  </a:lnTo>
                  <a:lnTo>
                    <a:pt x="294" y="199"/>
                  </a:lnTo>
                  <a:lnTo>
                    <a:pt x="291" y="215"/>
                  </a:lnTo>
                  <a:lnTo>
                    <a:pt x="286" y="230"/>
                  </a:lnTo>
                  <a:lnTo>
                    <a:pt x="281" y="244"/>
                  </a:lnTo>
                  <a:lnTo>
                    <a:pt x="274" y="258"/>
                  </a:lnTo>
                  <a:lnTo>
                    <a:pt x="267" y="271"/>
                  </a:lnTo>
                  <a:lnTo>
                    <a:pt x="258" y="283"/>
                  </a:lnTo>
                  <a:lnTo>
                    <a:pt x="247" y="294"/>
                  </a:lnTo>
                  <a:lnTo>
                    <a:pt x="237" y="303"/>
                  </a:lnTo>
                  <a:lnTo>
                    <a:pt x="225" y="312"/>
                  </a:lnTo>
                  <a:lnTo>
                    <a:pt x="211" y="319"/>
                  </a:lnTo>
                  <a:lnTo>
                    <a:pt x="197" y="324"/>
                  </a:lnTo>
                  <a:lnTo>
                    <a:pt x="182" y="328"/>
                  </a:lnTo>
                  <a:lnTo>
                    <a:pt x="165" y="331"/>
                  </a:lnTo>
                  <a:lnTo>
                    <a:pt x="148" y="331"/>
                  </a:lnTo>
                  <a:lnTo>
                    <a:pt x="131" y="331"/>
                  </a:lnTo>
                  <a:lnTo>
                    <a:pt x="115" y="328"/>
                  </a:lnTo>
                  <a:lnTo>
                    <a:pt x="98" y="324"/>
                  </a:lnTo>
                  <a:lnTo>
                    <a:pt x="84" y="319"/>
                  </a:lnTo>
                  <a:lnTo>
                    <a:pt x="71" y="312"/>
                  </a:lnTo>
                  <a:lnTo>
                    <a:pt x="60" y="303"/>
                  </a:lnTo>
                  <a:lnTo>
                    <a:pt x="48" y="294"/>
                  </a:lnTo>
                  <a:lnTo>
                    <a:pt x="38" y="283"/>
                  </a:lnTo>
                  <a:lnTo>
                    <a:pt x="29" y="271"/>
                  </a:lnTo>
                  <a:lnTo>
                    <a:pt x="22" y="258"/>
                  </a:lnTo>
                  <a:lnTo>
                    <a:pt x="15" y="244"/>
                  </a:lnTo>
                  <a:lnTo>
                    <a:pt x="10" y="230"/>
                  </a:lnTo>
                  <a:lnTo>
                    <a:pt x="6" y="215"/>
                  </a:lnTo>
                  <a:lnTo>
                    <a:pt x="2" y="199"/>
                  </a:lnTo>
                  <a:lnTo>
                    <a:pt x="0" y="182"/>
                  </a:lnTo>
                  <a:lnTo>
                    <a:pt x="0" y="166"/>
                  </a:lnTo>
                  <a:lnTo>
                    <a:pt x="0" y="149"/>
                  </a:lnTo>
                  <a:lnTo>
                    <a:pt x="2" y="133"/>
                  </a:lnTo>
                  <a:lnTo>
                    <a:pt x="6" y="118"/>
                  </a:lnTo>
                  <a:lnTo>
                    <a:pt x="10" y="103"/>
                  </a:lnTo>
                  <a:lnTo>
                    <a:pt x="15" y="87"/>
                  </a:lnTo>
                  <a:lnTo>
                    <a:pt x="22" y="74"/>
                  </a:lnTo>
                  <a:lnTo>
                    <a:pt x="29" y="61"/>
                  </a:lnTo>
                  <a:lnTo>
                    <a:pt x="38" y="50"/>
                  </a:lnTo>
                  <a:lnTo>
                    <a:pt x="48" y="39"/>
                  </a:lnTo>
                  <a:lnTo>
                    <a:pt x="60" y="29"/>
                  </a:lnTo>
                  <a:lnTo>
                    <a:pt x="71" y="20"/>
                  </a:lnTo>
                  <a:lnTo>
                    <a:pt x="84" y="14"/>
                  </a:lnTo>
                  <a:lnTo>
                    <a:pt x="98" y="7"/>
                  </a:lnTo>
                  <a:lnTo>
                    <a:pt x="115" y="4"/>
                  </a:lnTo>
                  <a:lnTo>
                    <a:pt x="131" y="1"/>
                  </a:lnTo>
                  <a:lnTo>
                    <a:pt x="148" y="0"/>
                  </a:lnTo>
                  <a:lnTo>
                    <a:pt x="165" y="1"/>
                  </a:lnTo>
                  <a:lnTo>
                    <a:pt x="182" y="4"/>
                  </a:lnTo>
                  <a:lnTo>
                    <a:pt x="197" y="7"/>
                  </a:lnTo>
                  <a:lnTo>
                    <a:pt x="211" y="14"/>
                  </a:lnTo>
                  <a:lnTo>
                    <a:pt x="225" y="20"/>
                  </a:lnTo>
                  <a:lnTo>
                    <a:pt x="237" y="29"/>
                  </a:lnTo>
                  <a:lnTo>
                    <a:pt x="247" y="39"/>
                  </a:lnTo>
                  <a:lnTo>
                    <a:pt x="258" y="50"/>
                  </a:lnTo>
                  <a:lnTo>
                    <a:pt x="267" y="61"/>
                  </a:lnTo>
                  <a:lnTo>
                    <a:pt x="274" y="74"/>
                  </a:lnTo>
                  <a:lnTo>
                    <a:pt x="281" y="87"/>
                  </a:lnTo>
                  <a:lnTo>
                    <a:pt x="286" y="103"/>
                  </a:lnTo>
                  <a:lnTo>
                    <a:pt x="291" y="118"/>
                  </a:lnTo>
                  <a:lnTo>
                    <a:pt x="294" y="133"/>
                  </a:lnTo>
                  <a:lnTo>
                    <a:pt x="295" y="149"/>
                  </a:lnTo>
                  <a:lnTo>
                    <a:pt x="296" y="16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3112" name="Freeform 50"/>
            <p:cNvSpPr>
              <a:spLocks/>
            </p:cNvSpPr>
            <p:nvPr/>
          </p:nvSpPr>
          <p:spPr bwMode="auto">
            <a:xfrm>
              <a:off x="3513" y="2685"/>
              <a:ext cx="93" cy="104"/>
            </a:xfrm>
            <a:custGeom>
              <a:avLst/>
              <a:gdLst>
                <a:gd name="T0" fmla="*/ 0 w 278"/>
                <a:gd name="T1" fmla="*/ 0 h 313"/>
                <a:gd name="T2" fmla="*/ 0 w 278"/>
                <a:gd name="T3" fmla="*/ 0 h 313"/>
                <a:gd name="T4" fmla="*/ 0 w 278"/>
                <a:gd name="T5" fmla="*/ 0 h 313"/>
                <a:gd name="T6" fmla="*/ 0 w 278"/>
                <a:gd name="T7" fmla="*/ 0 h 313"/>
                <a:gd name="T8" fmla="*/ 0 w 278"/>
                <a:gd name="T9" fmla="*/ 0 h 313"/>
                <a:gd name="T10" fmla="*/ 0 w 278"/>
                <a:gd name="T11" fmla="*/ 0 h 313"/>
                <a:gd name="T12" fmla="*/ 0 w 278"/>
                <a:gd name="T13" fmla="*/ 0 h 313"/>
                <a:gd name="T14" fmla="*/ 0 w 278"/>
                <a:gd name="T15" fmla="*/ 0 h 313"/>
                <a:gd name="T16" fmla="*/ 0 w 278"/>
                <a:gd name="T17" fmla="*/ 0 h 31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78"/>
                <a:gd name="T28" fmla="*/ 0 h 313"/>
                <a:gd name="T29" fmla="*/ 278 w 278"/>
                <a:gd name="T30" fmla="*/ 313 h 31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78" h="313">
                  <a:moveTo>
                    <a:pt x="0" y="0"/>
                  </a:moveTo>
                  <a:lnTo>
                    <a:pt x="42" y="0"/>
                  </a:lnTo>
                  <a:lnTo>
                    <a:pt x="140" y="274"/>
                  </a:lnTo>
                  <a:lnTo>
                    <a:pt x="142" y="274"/>
                  </a:lnTo>
                  <a:lnTo>
                    <a:pt x="238" y="0"/>
                  </a:lnTo>
                  <a:lnTo>
                    <a:pt x="278" y="0"/>
                  </a:lnTo>
                  <a:lnTo>
                    <a:pt x="162" y="313"/>
                  </a:lnTo>
                  <a:lnTo>
                    <a:pt x="121" y="31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3113" name="Freeform 51"/>
            <p:cNvSpPr>
              <a:spLocks noEditPoints="1"/>
            </p:cNvSpPr>
            <p:nvPr/>
          </p:nvSpPr>
          <p:spPr bwMode="auto">
            <a:xfrm>
              <a:off x="3613" y="2682"/>
              <a:ext cx="96" cy="110"/>
            </a:xfrm>
            <a:custGeom>
              <a:avLst/>
              <a:gdLst>
                <a:gd name="T0" fmla="*/ 0 w 290"/>
                <a:gd name="T1" fmla="*/ 0 h 331"/>
                <a:gd name="T2" fmla="*/ 0 w 290"/>
                <a:gd name="T3" fmla="*/ 0 h 331"/>
                <a:gd name="T4" fmla="*/ 0 w 290"/>
                <a:gd name="T5" fmla="*/ 0 h 331"/>
                <a:gd name="T6" fmla="*/ 0 w 290"/>
                <a:gd name="T7" fmla="*/ 0 h 331"/>
                <a:gd name="T8" fmla="*/ 0 w 290"/>
                <a:gd name="T9" fmla="*/ 0 h 331"/>
                <a:gd name="T10" fmla="*/ 0 w 290"/>
                <a:gd name="T11" fmla="*/ 0 h 331"/>
                <a:gd name="T12" fmla="*/ 0 w 290"/>
                <a:gd name="T13" fmla="*/ 0 h 331"/>
                <a:gd name="T14" fmla="*/ 0 w 290"/>
                <a:gd name="T15" fmla="*/ 0 h 331"/>
                <a:gd name="T16" fmla="*/ 0 w 290"/>
                <a:gd name="T17" fmla="*/ 0 h 331"/>
                <a:gd name="T18" fmla="*/ 0 w 290"/>
                <a:gd name="T19" fmla="*/ 0 h 331"/>
                <a:gd name="T20" fmla="*/ 0 w 290"/>
                <a:gd name="T21" fmla="*/ 0 h 331"/>
                <a:gd name="T22" fmla="*/ 0 w 290"/>
                <a:gd name="T23" fmla="*/ 0 h 331"/>
                <a:gd name="T24" fmla="*/ 0 w 290"/>
                <a:gd name="T25" fmla="*/ 0 h 331"/>
                <a:gd name="T26" fmla="*/ 0 w 290"/>
                <a:gd name="T27" fmla="*/ 0 h 331"/>
                <a:gd name="T28" fmla="*/ 0 w 290"/>
                <a:gd name="T29" fmla="*/ 0 h 331"/>
                <a:gd name="T30" fmla="*/ 0 w 290"/>
                <a:gd name="T31" fmla="*/ 0 h 331"/>
                <a:gd name="T32" fmla="*/ 0 w 290"/>
                <a:gd name="T33" fmla="*/ 0 h 331"/>
                <a:gd name="T34" fmla="*/ 0 w 290"/>
                <a:gd name="T35" fmla="*/ 0 h 331"/>
                <a:gd name="T36" fmla="*/ 0 w 290"/>
                <a:gd name="T37" fmla="*/ 0 h 331"/>
                <a:gd name="T38" fmla="*/ 0 w 290"/>
                <a:gd name="T39" fmla="*/ 0 h 331"/>
                <a:gd name="T40" fmla="*/ 0 w 290"/>
                <a:gd name="T41" fmla="*/ 0 h 331"/>
                <a:gd name="T42" fmla="*/ 0 w 290"/>
                <a:gd name="T43" fmla="*/ 0 h 331"/>
                <a:gd name="T44" fmla="*/ 0 w 290"/>
                <a:gd name="T45" fmla="*/ 0 h 331"/>
                <a:gd name="T46" fmla="*/ 0 w 290"/>
                <a:gd name="T47" fmla="*/ 0 h 331"/>
                <a:gd name="T48" fmla="*/ 0 w 290"/>
                <a:gd name="T49" fmla="*/ 0 h 331"/>
                <a:gd name="T50" fmla="*/ 0 w 290"/>
                <a:gd name="T51" fmla="*/ 0 h 331"/>
                <a:gd name="T52" fmla="*/ 0 w 290"/>
                <a:gd name="T53" fmla="*/ 0 h 331"/>
                <a:gd name="T54" fmla="*/ 0 w 290"/>
                <a:gd name="T55" fmla="*/ 0 h 331"/>
                <a:gd name="T56" fmla="*/ 0 w 290"/>
                <a:gd name="T57" fmla="*/ 0 h 331"/>
                <a:gd name="T58" fmla="*/ 0 w 290"/>
                <a:gd name="T59" fmla="*/ 0 h 331"/>
                <a:gd name="T60" fmla="*/ 0 w 290"/>
                <a:gd name="T61" fmla="*/ 0 h 331"/>
                <a:gd name="T62" fmla="*/ 0 w 290"/>
                <a:gd name="T63" fmla="*/ 0 h 331"/>
                <a:gd name="T64" fmla="*/ 0 w 290"/>
                <a:gd name="T65" fmla="*/ 0 h 331"/>
                <a:gd name="T66" fmla="*/ 0 w 290"/>
                <a:gd name="T67" fmla="*/ 0 h 331"/>
                <a:gd name="T68" fmla="*/ 0 w 290"/>
                <a:gd name="T69" fmla="*/ 0 h 331"/>
                <a:gd name="T70" fmla="*/ 0 w 290"/>
                <a:gd name="T71" fmla="*/ 0 h 331"/>
                <a:gd name="T72" fmla="*/ 0 w 290"/>
                <a:gd name="T73" fmla="*/ 0 h 331"/>
                <a:gd name="T74" fmla="*/ 0 w 290"/>
                <a:gd name="T75" fmla="*/ 0 h 331"/>
                <a:gd name="T76" fmla="*/ 0 w 290"/>
                <a:gd name="T77" fmla="*/ 0 h 331"/>
                <a:gd name="T78" fmla="*/ 0 w 290"/>
                <a:gd name="T79" fmla="*/ 0 h 331"/>
                <a:gd name="T80" fmla="*/ 0 w 290"/>
                <a:gd name="T81" fmla="*/ 0 h 331"/>
                <a:gd name="T82" fmla="*/ 0 w 290"/>
                <a:gd name="T83" fmla="*/ 0 h 331"/>
                <a:gd name="T84" fmla="*/ 0 w 290"/>
                <a:gd name="T85" fmla="*/ 0 h 331"/>
                <a:gd name="T86" fmla="*/ 0 w 290"/>
                <a:gd name="T87" fmla="*/ 0 h 331"/>
                <a:gd name="T88" fmla="*/ 0 w 290"/>
                <a:gd name="T89" fmla="*/ 0 h 331"/>
                <a:gd name="T90" fmla="*/ 0 w 290"/>
                <a:gd name="T91" fmla="*/ 0 h 331"/>
                <a:gd name="T92" fmla="*/ 0 w 290"/>
                <a:gd name="T93" fmla="*/ 0 h 331"/>
                <a:gd name="T94" fmla="*/ 0 w 290"/>
                <a:gd name="T95" fmla="*/ 0 h 331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290"/>
                <a:gd name="T145" fmla="*/ 0 h 331"/>
                <a:gd name="T146" fmla="*/ 290 w 290"/>
                <a:gd name="T147" fmla="*/ 331 h 331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290" h="331">
                  <a:moveTo>
                    <a:pt x="217" y="151"/>
                  </a:moveTo>
                  <a:lnTo>
                    <a:pt x="216" y="151"/>
                  </a:lnTo>
                  <a:lnTo>
                    <a:pt x="214" y="154"/>
                  </a:lnTo>
                  <a:lnTo>
                    <a:pt x="210" y="158"/>
                  </a:lnTo>
                  <a:lnTo>
                    <a:pt x="206" y="160"/>
                  </a:lnTo>
                  <a:lnTo>
                    <a:pt x="202" y="161"/>
                  </a:lnTo>
                  <a:lnTo>
                    <a:pt x="192" y="164"/>
                  </a:lnTo>
                  <a:lnTo>
                    <a:pt x="183" y="165"/>
                  </a:lnTo>
                  <a:lnTo>
                    <a:pt x="159" y="169"/>
                  </a:lnTo>
                  <a:lnTo>
                    <a:pt x="134" y="173"/>
                  </a:lnTo>
                  <a:lnTo>
                    <a:pt x="109" y="177"/>
                  </a:lnTo>
                  <a:lnTo>
                    <a:pt x="86" y="184"/>
                  </a:lnTo>
                  <a:lnTo>
                    <a:pt x="76" y="187"/>
                  </a:lnTo>
                  <a:lnTo>
                    <a:pt x="67" y="191"/>
                  </a:lnTo>
                  <a:lnTo>
                    <a:pt x="58" y="196"/>
                  </a:lnTo>
                  <a:lnTo>
                    <a:pt x="52" y="202"/>
                  </a:lnTo>
                  <a:lnTo>
                    <a:pt x="46" y="209"/>
                  </a:lnTo>
                  <a:lnTo>
                    <a:pt x="42" y="218"/>
                  </a:lnTo>
                  <a:lnTo>
                    <a:pt x="39" y="227"/>
                  </a:lnTo>
                  <a:lnTo>
                    <a:pt x="38" y="238"/>
                  </a:lnTo>
                  <a:lnTo>
                    <a:pt x="39" y="245"/>
                  </a:lnTo>
                  <a:lnTo>
                    <a:pt x="40" y="252"/>
                  </a:lnTo>
                  <a:lnTo>
                    <a:pt x="41" y="258"/>
                  </a:lnTo>
                  <a:lnTo>
                    <a:pt x="44" y="263"/>
                  </a:lnTo>
                  <a:lnTo>
                    <a:pt x="47" y="269"/>
                  </a:lnTo>
                  <a:lnTo>
                    <a:pt x="51" y="274"/>
                  </a:lnTo>
                  <a:lnTo>
                    <a:pt x="55" y="279"/>
                  </a:lnTo>
                  <a:lnTo>
                    <a:pt x="59" y="283"/>
                  </a:lnTo>
                  <a:lnTo>
                    <a:pt x="65" y="287"/>
                  </a:lnTo>
                  <a:lnTo>
                    <a:pt x="70" y="290"/>
                  </a:lnTo>
                  <a:lnTo>
                    <a:pt x="75" y="293"/>
                  </a:lnTo>
                  <a:lnTo>
                    <a:pt x="82" y="296"/>
                  </a:lnTo>
                  <a:lnTo>
                    <a:pt x="88" y="297"/>
                  </a:lnTo>
                  <a:lnTo>
                    <a:pt x="95" y="299"/>
                  </a:lnTo>
                  <a:lnTo>
                    <a:pt x="101" y="299"/>
                  </a:lnTo>
                  <a:lnTo>
                    <a:pt x="108" y="300"/>
                  </a:lnTo>
                  <a:lnTo>
                    <a:pt x="119" y="299"/>
                  </a:lnTo>
                  <a:lnTo>
                    <a:pt x="129" y="298"/>
                  </a:lnTo>
                  <a:lnTo>
                    <a:pt x="140" y="296"/>
                  </a:lnTo>
                  <a:lnTo>
                    <a:pt x="150" y="293"/>
                  </a:lnTo>
                  <a:lnTo>
                    <a:pt x="160" y="289"/>
                  </a:lnTo>
                  <a:lnTo>
                    <a:pt x="168" y="285"/>
                  </a:lnTo>
                  <a:lnTo>
                    <a:pt x="177" y="280"/>
                  </a:lnTo>
                  <a:lnTo>
                    <a:pt x="184" y="273"/>
                  </a:lnTo>
                  <a:lnTo>
                    <a:pt x="192" y="267"/>
                  </a:lnTo>
                  <a:lnTo>
                    <a:pt x="199" y="259"/>
                  </a:lnTo>
                  <a:lnTo>
                    <a:pt x="204" y="252"/>
                  </a:lnTo>
                  <a:lnTo>
                    <a:pt x="208" y="243"/>
                  </a:lnTo>
                  <a:lnTo>
                    <a:pt x="213" y="233"/>
                  </a:lnTo>
                  <a:lnTo>
                    <a:pt x="215" y="223"/>
                  </a:lnTo>
                  <a:lnTo>
                    <a:pt x="217" y="213"/>
                  </a:lnTo>
                  <a:lnTo>
                    <a:pt x="217" y="201"/>
                  </a:lnTo>
                  <a:lnTo>
                    <a:pt x="217" y="151"/>
                  </a:lnTo>
                  <a:close/>
                  <a:moveTo>
                    <a:pt x="13" y="106"/>
                  </a:moveTo>
                  <a:lnTo>
                    <a:pt x="15" y="92"/>
                  </a:lnTo>
                  <a:lnTo>
                    <a:pt x="17" y="80"/>
                  </a:lnTo>
                  <a:lnTo>
                    <a:pt x="20" y="68"/>
                  </a:lnTo>
                  <a:lnTo>
                    <a:pt x="25" y="58"/>
                  </a:lnTo>
                  <a:lnTo>
                    <a:pt x="30" y="49"/>
                  </a:lnTo>
                  <a:lnTo>
                    <a:pt x="37" y="40"/>
                  </a:lnTo>
                  <a:lnTo>
                    <a:pt x="43" y="32"/>
                  </a:lnTo>
                  <a:lnTo>
                    <a:pt x="51" y="26"/>
                  </a:lnTo>
                  <a:lnTo>
                    <a:pt x="59" y="19"/>
                  </a:lnTo>
                  <a:lnTo>
                    <a:pt x="69" y="14"/>
                  </a:lnTo>
                  <a:lnTo>
                    <a:pt x="80" y="10"/>
                  </a:lnTo>
                  <a:lnTo>
                    <a:pt x="91" y="6"/>
                  </a:lnTo>
                  <a:lnTo>
                    <a:pt x="101" y="4"/>
                  </a:lnTo>
                  <a:lnTo>
                    <a:pt x="114" y="2"/>
                  </a:lnTo>
                  <a:lnTo>
                    <a:pt x="126" y="1"/>
                  </a:lnTo>
                  <a:lnTo>
                    <a:pt x="140" y="0"/>
                  </a:lnTo>
                  <a:lnTo>
                    <a:pt x="161" y="1"/>
                  </a:lnTo>
                  <a:lnTo>
                    <a:pt x="181" y="4"/>
                  </a:lnTo>
                  <a:lnTo>
                    <a:pt x="191" y="6"/>
                  </a:lnTo>
                  <a:lnTo>
                    <a:pt x="201" y="10"/>
                  </a:lnTo>
                  <a:lnTo>
                    <a:pt x="209" y="14"/>
                  </a:lnTo>
                  <a:lnTo>
                    <a:pt x="218" y="19"/>
                  </a:lnTo>
                  <a:lnTo>
                    <a:pt x="227" y="25"/>
                  </a:lnTo>
                  <a:lnTo>
                    <a:pt x="233" y="32"/>
                  </a:lnTo>
                  <a:lnTo>
                    <a:pt x="240" y="40"/>
                  </a:lnTo>
                  <a:lnTo>
                    <a:pt x="245" y="50"/>
                  </a:lnTo>
                  <a:lnTo>
                    <a:pt x="249" y="60"/>
                  </a:lnTo>
                  <a:lnTo>
                    <a:pt x="253" y="72"/>
                  </a:lnTo>
                  <a:lnTo>
                    <a:pt x="255" y="86"/>
                  </a:lnTo>
                  <a:lnTo>
                    <a:pt x="256" y="101"/>
                  </a:lnTo>
                  <a:lnTo>
                    <a:pt x="256" y="268"/>
                  </a:lnTo>
                  <a:lnTo>
                    <a:pt x="256" y="273"/>
                  </a:lnTo>
                  <a:lnTo>
                    <a:pt x="257" y="277"/>
                  </a:lnTo>
                  <a:lnTo>
                    <a:pt x="258" y="282"/>
                  </a:lnTo>
                  <a:lnTo>
                    <a:pt x="261" y="285"/>
                  </a:lnTo>
                  <a:lnTo>
                    <a:pt x="264" y="287"/>
                  </a:lnTo>
                  <a:lnTo>
                    <a:pt x="268" y="289"/>
                  </a:lnTo>
                  <a:lnTo>
                    <a:pt x="272" y="290"/>
                  </a:lnTo>
                  <a:lnTo>
                    <a:pt x="277" y="290"/>
                  </a:lnTo>
                  <a:lnTo>
                    <a:pt x="284" y="290"/>
                  </a:lnTo>
                  <a:lnTo>
                    <a:pt x="290" y="288"/>
                  </a:lnTo>
                  <a:lnTo>
                    <a:pt x="290" y="321"/>
                  </a:lnTo>
                  <a:lnTo>
                    <a:pt x="278" y="322"/>
                  </a:lnTo>
                  <a:lnTo>
                    <a:pt x="265" y="323"/>
                  </a:lnTo>
                  <a:lnTo>
                    <a:pt x="258" y="323"/>
                  </a:lnTo>
                  <a:lnTo>
                    <a:pt x="251" y="322"/>
                  </a:lnTo>
                  <a:lnTo>
                    <a:pt x="246" y="321"/>
                  </a:lnTo>
                  <a:lnTo>
                    <a:pt x="242" y="319"/>
                  </a:lnTo>
                  <a:lnTo>
                    <a:pt x="237" y="316"/>
                  </a:lnTo>
                  <a:lnTo>
                    <a:pt x="234" y="314"/>
                  </a:lnTo>
                  <a:lnTo>
                    <a:pt x="231" y="311"/>
                  </a:lnTo>
                  <a:lnTo>
                    <a:pt x="228" y="308"/>
                  </a:lnTo>
                  <a:lnTo>
                    <a:pt x="224" y="299"/>
                  </a:lnTo>
                  <a:lnTo>
                    <a:pt x="221" y="290"/>
                  </a:lnTo>
                  <a:lnTo>
                    <a:pt x="220" y="280"/>
                  </a:lnTo>
                  <a:lnTo>
                    <a:pt x="220" y="268"/>
                  </a:lnTo>
                  <a:lnTo>
                    <a:pt x="219" y="268"/>
                  </a:lnTo>
                  <a:lnTo>
                    <a:pt x="208" y="283"/>
                  </a:lnTo>
                  <a:lnTo>
                    <a:pt x="199" y="295"/>
                  </a:lnTo>
                  <a:lnTo>
                    <a:pt x="187" y="306"/>
                  </a:lnTo>
                  <a:lnTo>
                    <a:pt x="175" y="315"/>
                  </a:lnTo>
                  <a:lnTo>
                    <a:pt x="167" y="319"/>
                  </a:lnTo>
                  <a:lnTo>
                    <a:pt x="161" y="323"/>
                  </a:lnTo>
                  <a:lnTo>
                    <a:pt x="152" y="325"/>
                  </a:lnTo>
                  <a:lnTo>
                    <a:pt x="145" y="327"/>
                  </a:lnTo>
                  <a:lnTo>
                    <a:pt x="136" y="329"/>
                  </a:lnTo>
                  <a:lnTo>
                    <a:pt x="126" y="330"/>
                  </a:lnTo>
                  <a:lnTo>
                    <a:pt x="115" y="331"/>
                  </a:lnTo>
                  <a:lnTo>
                    <a:pt x="105" y="331"/>
                  </a:lnTo>
                  <a:lnTo>
                    <a:pt x="94" y="331"/>
                  </a:lnTo>
                  <a:lnTo>
                    <a:pt x="83" y="330"/>
                  </a:lnTo>
                  <a:lnTo>
                    <a:pt x="73" y="328"/>
                  </a:lnTo>
                  <a:lnTo>
                    <a:pt x="64" y="326"/>
                  </a:lnTo>
                  <a:lnTo>
                    <a:pt x="55" y="323"/>
                  </a:lnTo>
                  <a:lnTo>
                    <a:pt x="46" y="320"/>
                  </a:lnTo>
                  <a:lnTo>
                    <a:pt x="38" y="315"/>
                  </a:lnTo>
                  <a:lnTo>
                    <a:pt x="30" y="310"/>
                  </a:lnTo>
                  <a:lnTo>
                    <a:pt x="24" y="303"/>
                  </a:lnTo>
                  <a:lnTo>
                    <a:pt x="17" y="297"/>
                  </a:lnTo>
                  <a:lnTo>
                    <a:pt x="13" y="289"/>
                  </a:lnTo>
                  <a:lnTo>
                    <a:pt x="8" y="281"/>
                  </a:lnTo>
                  <a:lnTo>
                    <a:pt x="4" y="272"/>
                  </a:lnTo>
                  <a:lnTo>
                    <a:pt x="2" y="262"/>
                  </a:lnTo>
                  <a:lnTo>
                    <a:pt x="0" y="252"/>
                  </a:lnTo>
                  <a:lnTo>
                    <a:pt x="0" y="240"/>
                  </a:lnTo>
                  <a:lnTo>
                    <a:pt x="1" y="225"/>
                  </a:lnTo>
                  <a:lnTo>
                    <a:pt x="3" y="212"/>
                  </a:lnTo>
                  <a:lnTo>
                    <a:pt x="8" y="200"/>
                  </a:lnTo>
                  <a:lnTo>
                    <a:pt x="15" y="189"/>
                  </a:lnTo>
                  <a:lnTo>
                    <a:pt x="22" y="180"/>
                  </a:lnTo>
                  <a:lnTo>
                    <a:pt x="31" y="173"/>
                  </a:lnTo>
                  <a:lnTo>
                    <a:pt x="42" y="166"/>
                  </a:lnTo>
                  <a:lnTo>
                    <a:pt x="53" y="161"/>
                  </a:lnTo>
                  <a:lnTo>
                    <a:pt x="66" y="157"/>
                  </a:lnTo>
                  <a:lnTo>
                    <a:pt x="79" y="152"/>
                  </a:lnTo>
                  <a:lnTo>
                    <a:pt x="93" y="149"/>
                  </a:lnTo>
                  <a:lnTo>
                    <a:pt x="107" y="147"/>
                  </a:lnTo>
                  <a:lnTo>
                    <a:pt x="137" y="142"/>
                  </a:lnTo>
                  <a:lnTo>
                    <a:pt x="168" y="139"/>
                  </a:lnTo>
                  <a:lnTo>
                    <a:pt x="179" y="138"/>
                  </a:lnTo>
                  <a:lnTo>
                    <a:pt x="189" y="136"/>
                  </a:lnTo>
                  <a:lnTo>
                    <a:pt x="197" y="134"/>
                  </a:lnTo>
                  <a:lnTo>
                    <a:pt x="204" y="130"/>
                  </a:lnTo>
                  <a:lnTo>
                    <a:pt x="207" y="127"/>
                  </a:lnTo>
                  <a:lnTo>
                    <a:pt x="209" y="124"/>
                  </a:lnTo>
                  <a:lnTo>
                    <a:pt x="213" y="121"/>
                  </a:lnTo>
                  <a:lnTo>
                    <a:pt x="214" y="118"/>
                  </a:lnTo>
                  <a:lnTo>
                    <a:pt x="216" y="108"/>
                  </a:lnTo>
                  <a:lnTo>
                    <a:pt x="217" y="97"/>
                  </a:lnTo>
                  <a:lnTo>
                    <a:pt x="217" y="87"/>
                  </a:lnTo>
                  <a:lnTo>
                    <a:pt x="216" y="79"/>
                  </a:lnTo>
                  <a:lnTo>
                    <a:pt x="214" y="72"/>
                  </a:lnTo>
                  <a:lnTo>
                    <a:pt x="210" y="65"/>
                  </a:lnTo>
                  <a:lnTo>
                    <a:pt x="207" y="59"/>
                  </a:lnTo>
                  <a:lnTo>
                    <a:pt x="203" y="54"/>
                  </a:lnTo>
                  <a:lnTo>
                    <a:pt x="199" y="50"/>
                  </a:lnTo>
                  <a:lnTo>
                    <a:pt x="193" y="45"/>
                  </a:lnTo>
                  <a:lnTo>
                    <a:pt x="188" y="42"/>
                  </a:lnTo>
                  <a:lnTo>
                    <a:pt x="181" y="39"/>
                  </a:lnTo>
                  <a:lnTo>
                    <a:pt x="175" y="37"/>
                  </a:lnTo>
                  <a:lnTo>
                    <a:pt x="167" y="36"/>
                  </a:lnTo>
                  <a:lnTo>
                    <a:pt x="152" y="33"/>
                  </a:lnTo>
                  <a:lnTo>
                    <a:pt x="135" y="32"/>
                  </a:lnTo>
                  <a:lnTo>
                    <a:pt x="126" y="32"/>
                  </a:lnTo>
                  <a:lnTo>
                    <a:pt x="118" y="33"/>
                  </a:lnTo>
                  <a:lnTo>
                    <a:pt x="110" y="34"/>
                  </a:lnTo>
                  <a:lnTo>
                    <a:pt x="102" y="37"/>
                  </a:lnTo>
                  <a:lnTo>
                    <a:pt x="95" y="39"/>
                  </a:lnTo>
                  <a:lnTo>
                    <a:pt x="88" y="42"/>
                  </a:lnTo>
                  <a:lnTo>
                    <a:pt x="82" y="45"/>
                  </a:lnTo>
                  <a:lnTo>
                    <a:pt x="75" y="50"/>
                  </a:lnTo>
                  <a:lnTo>
                    <a:pt x="71" y="55"/>
                  </a:lnTo>
                  <a:lnTo>
                    <a:pt x="66" y="60"/>
                  </a:lnTo>
                  <a:lnTo>
                    <a:pt x="62" y="66"/>
                  </a:lnTo>
                  <a:lnTo>
                    <a:pt x="58" y="72"/>
                  </a:lnTo>
                  <a:lnTo>
                    <a:pt x="56" y="80"/>
                  </a:lnTo>
                  <a:lnTo>
                    <a:pt x="54" y="87"/>
                  </a:lnTo>
                  <a:lnTo>
                    <a:pt x="52" y="96"/>
                  </a:lnTo>
                  <a:lnTo>
                    <a:pt x="52" y="106"/>
                  </a:lnTo>
                  <a:lnTo>
                    <a:pt x="13" y="10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3114" name="Freeform 52"/>
            <p:cNvSpPr>
              <a:spLocks/>
            </p:cNvSpPr>
            <p:nvPr/>
          </p:nvSpPr>
          <p:spPr bwMode="auto">
            <a:xfrm>
              <a:off x="3723" y="2682"/>
              <a:ext cx="85" cy="107"/>
            </a:xfrm>
            <a:custGeom>
              <a:avLst/>
              <a:gdLst>
                <a:gd name="T0" fmla="*/ 0 w 254"/>
                <a:gd name="T1" fmla="*/ 0 h 323"/>
                <a:gd name="T2" fmla="*/ 0 w 254"/>
                <a:gd name="T3" fmla="*/ 0 h 323"/>
                <a:gd name="T4" fmla="*/ 0 w 254"/>
                <a:gd name="T5" fmla="*/ 0 h 323"/>
                <a:gd name="T6" fmla="*/ 0 w 254"/>
                <a:gd name="T7" fmla="*/ 0 h 323"/>
                <a:gd name="T8" fmla="*/ 0 w 254"/>
                <a:gd name="T9" fmla="*/ 0 h 323"/>
                <a:gd name="T10" fmla="*/ 0 w 254"/>
                <a:gd name="T11" fmla="*/ 0 h 323"/>
                <a:gd name="T12" fmla="*/ 0 w 254"/>
                <a:gd name="T13" fmla="*/ 0 h 323"/>
                <a:gd name="T14" fmla="*/ 0 w 254"/>
                <a:gd name="T15" fmla="*/ 0 h 323"/>
                <a:gd name="T16" fmla="*/ 0 w 254"/>
                <a:gd name="T17" fmla="*/ 0 h 323"/>
                <a:gd name="T18" fmla="*/ 0 w 254"/>
                <a:gd name="T19" fmla="*/ 0 h 323"/>
                <a:gd name="T20" fmla="*/ 0 w 254"/>
                <a:gd name="T21" fmla="*/ 0 h 323"/>
                <a:gd name="T22" fmla="*/ 0 w 254"/>
                <a:gd name="T23" fmla="*/ 0 h 323"/>
                <a:gd name="T24" fmla="*/ 0 w 254"/>
                <a:gd name="T25" fmla="*/ 0 h 323"/>
                <a:gd name="T26" fmla="*/ 0 w 254"/>
                <a:gd name="T27" fmla="*/ 0 h 323"/>
                <a:gd name="T28" fmla="*/ 0 w 254"/>
                <a:gd name="T29" fmla="*/ 0 h 323"/>
                <a:gd name="T30" fmla="*/ 0 w 254"/>
                <a:gd name="T31" fmla="*/ 0 h 323"/>
                <a:gd name="T32" fmla="*/ 0 w 254"/>
                <a:gd name="T33" fmla="*/ 0 h 323"/>
                <a:gd name="T34" fmla="*/ 0 w 254"/>
                <a:gd name="T35" fmla="*/ 0 h 323"/>
                <a:gd name="T36" fmla="*/ 0 w 254"/>
                <a:gd name="T37" fmla="*/ 0 h 323"/>
                <a:gd name="T38" fmla="*/ 0 w 254"/>
                <a:gd name="T39" fmla="*/ 0 h 323"/>
                <a:gd name="T40" fmla="*/ 0 w 254"/>
                <a:gd name="T41" fmla="*/ 0 h 323"/>
                <a:gd name="T42" fmla="*/ 0 w 254"/>
                <a:gd name="T43" fmla="*/ 0 h 323"/>
                <a:gd name="T44" fmla="*/ 0 w 254"/>
                <a:gd name="T45" fmla="*/ 0 h 323"/>
                <a:gd name="T46" fmla="*/ 0 w 254"/>
                <a:gd name="T47" fmla="*/ 0 h 323"/>
                <a:gd name="T48" fmla="*/ 0 w 254"/>
                <a:gd name="T49" fmla="*/ 0 h 323"/>
                <a:gd name="T50" fmla="*/ 0 w 254"/>
                <a:gd name="T51" fmla="*/ 0 h 323"/>
                <a:gd name="T52" fmla="*/ 0 w 254"/>
                <a:gd name="T53" fmla="*/ 0 h 323"/>
                <a:gd name="T54" fmla="*/ 0 w 254"/>
                <a:gd name="T55" fmla="*/ 0 h 323"/>
                <a:gd name="T56" fmla="*/ 0 w 254"/>
                <a:gd name="T57" fmla="*/ 0 h 323"/>
                <a:gd name="T58" fmla="*/ 0 w 254"/>
                <a:gd name="T59" fmla="*/ 0 h 323"/>
                <a:gd name="T60" fmla="*/ 0 w 254"/>
                <a:gd name="T61" fmla="*/ 0 h 323"/>
                <a:gd name="T62" fmla="*/ 0 w 254"/>
                <a:gd name="T63" fmla="*/ 0 h 323"/>
                <a:gd name="T64" fmla="*/ 0 w 254"/>
                <a:gd name="T65" fmla="*/ 0 h 323"/>
                <a:gd name="T66" fmla="*/ 0 w 254"/>
                <a:gd name="T67" fmla="*/ 0 h 323"/>
                <a:gd name="T68" fmla="*/ 0 w 254"/>
                <a:gd name="T69" fmla="*/ 0 h 323"/>
                <a:gd name="T70" fmla="*/ 0 w 254"/>
                <a:gd name="T71" fmla="*/ 0 h 323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254"/>
                <a:gd name="T109" fmla="*/ 0 h 323"/>
                <a:gd name="T110" fmla="*/ 254 w 254"/>
                <a:gd name="T111" fmla="*/ 323 h 323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254" h="323">
                  <a:moveTo>
                    <a:pt x="0" y="10"/>
                  </a:moveTo>
                  <a:lnTo>
                    <a:pt x="38" y="10"/>
                  </a:lnTo>
                  <a:lnTo>
                    <a:pt x="38" y="64"/>
                  </a:lnTo>
                  <a:lnTo>
                    <a:pt x="39" y="64"/>
                  </a:lnTo>
                  <a:lnTo>
                    <a:pt x="42" y="56"/>
                  </a:lnTo>
                  <a:lnTo>
                    <a:pt x="46" y="50"/>
                  </a:lnTo>
                  <a:lnTo>
                    <a:pt x="50" y="44"/>
                  </a:lnTo>
                  <a:lnTo>
                    <a:pt x="55" y="38"/>
                  </a:lnTo>
                  <a:lnTo>
                    <a:pt x="60" y="32"/>
                  </a:lnTo>
                  <a:lnTo>
                    <a:pt x="66" y="27"/>
                  </a:lnTo>
                  <a:lnTo>
                    <a:pt x="72" y="23"/>
                  </a:lnTo>
                  <a:lnTo>
                    <a:pt x="78" y="18"/>
                  </a:lnTo>
                  <a:lnTo>
                    <a:pt x="86" y="14"/>
                  </a:lnTo>
                  <a:lnTo>
                    <a:pt x="92" y="11"/>
                  </a:lnTo>
                  <a:lnTo>
                    <a:pt x="100" y="7"/>
                  </a:lnTo>
                  <a:lnTo>
                    <a:pt x="107" y="5"/>
                  </a:lnTo>
                  <a:lnTo>
                    <a:pt x="115" y="3"/>
                  </a:lnTo>
                  <a:lnTo>
                    <a:pt x="123" y="1"/>
                  </a:lnTo>
                  <a:lnTo>
                    <a:pt x="131" y="1"/>
                  </a:lnTo>
                  <a:lnTo>
                    <a:pt x="140" y="0"/>
                  </a:lnTo>
                  <a:lnTo>
                    <a:pt x="156" y="1"/>
                  </a:lnTo>
                  <a:lnTo>
                    <a:pt x="170" y="2"/>
                  </a:lnTo>
                  <a:lnTo>
                    <a:pt x="183" y="5"/>
                  </a:lnTo>
                  <a:lnTo>
                    <a:pt x="195" y="9"/>
                  </a:lnTo>
                  <a:lnTo>
                    <a:pt x="206" y="13"/>
                  </a:lnTo>
                  <a:lnTo>
                    <a:pt x="214" y="19"/>
                  </a:lnTo>
                  <a:lnTo>
                    <a:pt x="223" y="26"/>
                  </a:lnTo>
                  <a:lnTo>
                    <a:pt x="230" y="32"/>
                  </a:lnTo>
                  <a:lnTo>
                    <a:pt x="236" y="41"/>
                  </a:lnTo>
                  <a:lnTo>
                    <a:pt x="241" y="50"/>
                  </a:lnTo>
                  <a:lnTo>
                    <a:pt x="246" y="60"/>
                  </a:lnTo>
                  <a:lnTo>
                    <a:pt x="249" y="71"/>
                  </a:lnTo>
                  <a:lnTo>
                    <a:pt x="251" y="82"/>
                  </a:lnTo>
                  <a:lnTo>
                    <a:pt x="253" y="95"/>
                  </a:lnTo>
                  <a:lnTo>
                    <a:pt x="254" y="108"/>
                  </a:lnTo>
                  <a:lnTo>
                    <a:pt x="254" y="121"/>
                  </a:lnTo>
                  <a:lnTo>
                    <a:pt x="254" y="323"/>
                  </a:lnTo>
                  <a:lnTo>
                    <a:pt x="216" y="323"/>
                  </a:lnTo>
                  <a:lnTo>
                    <a:pt x="216" y="127"/>
                  </a:lnTo>
                  <a:lnTo>
                    <a:pt x="215" y="108"/>
                  </a:lnTo>
                  <a:lnTo>
                    <a:pt x="212" y="90"/>
                  </a:lnTo>
                  <a:lnTo>
                    <a:pt x="210" y="82"/>
                  </a:lnTo>
                  <a:lnTo>
                    <a:pt x="208" y="73"/>
                  </a:lnTo>
                  <a:lnTo>
                    <a:pt x="203" y="67"/>
                  </a:lnTo>
                  <a:lnTo>
                    <a:pt x="199" y="59"/>
                  </a:lnTo>
                  <a:lnTo>
                    <a:pt x="195" y="54"/>
                  </a:lnTo>
                  <a:lnTo>
                    <a:pt x="189" y="49"/>
                  </a:lnTo>
                  <a:lnTo>
                    <a:pt x="183" y="44"/>
                  </a:lnTo>
                  <a:lnTo>
                    <a:pt x="175" y="40"/>
                  </a:lnTo>
                  <a:lnTo>
                    <a:pt x="167" y="37"/>
                  </a:lnTo>
                  <a:lnTo>
                    <a:pt x="158" y="34"/>
                  </a:lnTo>
                  <a:lnTo>
                    <a:pt x="147" y="33"/>
                  </a:lnTo>
                  <a:lnTo>
                    <a:pt x="136" y="32"/>
                  </a:lnTo>
                  <a:lnTo>
                    <a:pt x="126" y="33"/>
                  </a:lnTo>
                  <a:lnTo>
                    <a:pt x="115" y="34"/>
                  </a:lnTo>
                  <a:lnTo>
                    <a:pt x="105" y="37"/>
                  </a:lnTo>
                  <a:lnTo>
                    <a:pt x="95" y="41"/>
                  </a:lnTo>
                  <a:lnTo>
                    <a:pt x="87" y="45"/>
                  </a:lnTo>
                  <a:lnTo>
                    <a:pt x="79" y="51"/>
                  </a:lnTo>
                  <a:lnTo>
                    <a:pt x="72" y="56"/>
                  </a:lnTo>
                  <a:lnTo>
                    <a:pt x="65" y="64"/>
                  </a:lnTo>
                  <a:lnTo>
                    <a:pt x="59" y="71"/>
                  </a:lnTo>
                  <a:lnTo>
                    <a:pt x="54" y="79"/>
                  </a:lnTo>
                  <a:lnTo>
                    <a:pt x="50" y="87"/>
                  </a:lnTo>
                  <a:lnTo>
                    <a:pt x="46" y="97"/>
                  </a:lnTo>
                  <a:lnTo>
                    <a:pt x="42" y="107"/>
                  </a:lnTo>
                  <a:lnTo>
                    <a:pt x="40" y="118"/>
                  </a:lnTo>
                  <a:lnTo>
                    <a:pt x="39" y="128"/>
                  </a:lnTo>
                  <a:lnTo>
                    <a:pt x="38" y="140"/>
                  </a:lnTo>
                  <a:lnTo>
                    <a:pt x="38" y="323"/>
                  </a:lnTo>
                  <a:lnTo>
                    <a:pt x="0" y="323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3115" name="Freeform 53"/>
            <p:cNvSpPr>
              <a:spLocks noEditPoints="1"/>
            </p:cNvSpPr>
            <p:nvPr/>
          </p:nvSpPr>
          <p:spPr bwMode="auto">
            <a:xfrm>
              <a:off x="3813" y="2645"/>
              <a:ext cx="32" cy="183"/>
            </a:xfrm>
            <a:custGeom>
              <a:avLst/>
              <a:gdLst>
                <a:gd name="T0" fmla="*/ 0 w 94"/>
                <a:gd name="T1" fmla="*/ 0 h 548"/>
                <a:gd name="T2" fmla="*/ 0 w 94"/>
                <a:gd name="T3" fmla="*/ 0 h 548"/>
                <a:gd name="T4" fmla="*/ 0 w 94"/>
                <a:gd name="T5" fmla="*/ 0 h 548"/>
                <a:gd name="T6" fmla="*/ 0 w 94"/>
                <a:gd name="T7" fmla="*/ 0 h 548"/>
                <a:gd name="T8" fmla="*/ 0 w 94"/>
                <a:gd name="T9" fmla="*/ 0 h 548"/>
                <a:gd name="T10" fmla="*/ 0 w 94"/>
                <a:gd name="T11" fmla="*/ 0 h 548"/>
                <a:gd name="T12" fmla="*/ 0 w 94"/>
                <a:gd name="T13" fmla="*/ 0 h 548"/>
                <a:gd name="T14" fmla="*/ 0 w 94"/>
                <a:gd name="T15" fmla="*/ 0 h 548"/>
                <a:gd name="T16" fmla="*/ 0 w 94"/>
                <a:gd name="T17" fmla="*/ 0 h 548"/>
                <a:gd name="T18" fmla="*/ 0 w 94"/>
                <a:gd name="T19" fmla="*/ 0 h 548"/>
                <a:gd name="T20" fmla="*/ 0 w 94"/>
                <a:gd name="T21" fmla="*/ 0 h 548"/>
                <a:gd name="T22" fmla="*/ 0 w 94"/>
                <a:gd name="T23" fmla="*/ 0 h 548"/>
                <a:gd name="T24" fmla="*/ 0 w 94"/>
                <a:gd name="T25" fmla="*/ 0 h 548"/>
                <a:gd name="T26" fmla="*/ 0 w 94"/>
                <a:gd name="T27" fmla="*/ 0 h 548"/>
                <a:gd name="T28" fmla="*/ 0 w 94"/>
                <a:gd name="T29" fmla="*/ 0 h 548"/>
                <a:gd name="T30" fmla="*/ 0 w 94"/>
                <a:gd name="T31" fmla="*/ 0 h 548"/>
                <a:gd name="T32" fmla="*/ 0 w 94"/>
                <a:gd name="T33" fmla="*/ 0 h 548"/>
                <a:gd name="T34" fmla="*/ 0 w 94"/>
                <a:gd name="T35" fmla="*/ 0 h 548"/>
                <a:gd name="T36" fmla="*/ 0 w 94"/>
                <a:gd name="T37" fmla="*/ 0 h 548"/>
                <a:gd name="T38" fmla="*/ 0 w 94"/>
                <a:gd name="T39" fmla="*/ 0 h 548"/>
                <a:gd name="T40" fmla="*/ 0 w 94"/>
                <a:gd name="T41" fmla="*/ 0 h 548"/>
                <a:gd name="T42" fmla="*/ 0 w 94"/>
                <a:gd name="T43" fmla="*/ 0 h 548"/>
                <a:gd name="T44" fmla="*/ 0 w 94"/>
                <a:gd name="T45" fmla="*/ 0 h 548"/>
                <a:gd name="T46" fmla="*/ 0 w 94"/>
                <a:gd name="T47" fmla="*/ 0 h 548"/>
                <a:gd name="T48" fmla="*/ 0 w 94"/>
                <a:gd name="T49" fmla="*/ 0 h 548"/>
                <a:gd name="T50" fmla="*/ 0 w 94"/>
                <a:gd name="T51" fmla="*/ 0 h 548"/>
                <a:gd name="T52" fmla="*/ 0 w 94"/>
                <a:gd name="T53" fmla="*/ 0 h 548"/>
                <a:gd name="T54" fmla="*/ 0 w 94"/>
                <a:gd name="T55" fmla="*/ 0 h 548"/>
                <a:gd name="T56" fmla="*/ 0 w 94"/>
                <a:gd name="T57" fmla="*/ 0 h 548"/>
                <a:gd name="T58" fmla="*/ 0 w 94"/>
                <a:gd name="T59" fmla="*/ 0 h 548"/>
                <a:gd name="T60" fmla="*/ 0 w 94"/>
                <a:gd name="T61" fmla="*/ 0 h 548"/>
                <a:gd name="T62" fmla="*/ 0 w 94"/>
                <a:gd name="T63" fmla="*/ 0 h 548"/>
                <a:gd name="T64" fmla="*/ 0 w 94"/>
                <a:gd name="T65" fmla="*/ 0 h 548"/>
                <a:gd name="T66" fmla="*/ 0 w 94"/>
                <a:gd name="T67" fmla="*/ 0 h 548"/>
                <a:gd name="T68" fmla="*/ 0 w 94"/>
                <a:gd name="T69" fmla="*/ 0 h 548"/>
                <a:gd name="T70" fmla="*/ 0 w 94"/>
                <a:gd name="T71" fmla="*/ 0 h 548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94"/>
                <a:gd name="T109" fmla="*/ 0 h 548"/>
                <a:gd name="T110" fmla="*/ 94 w 94"/>
                <a:gd name="T111" fmla="*/ 548 h 548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94" h="548">
                  <a:moveTo>
                    <a:pt x="56" y="0"/>
                  </a:moveTo>
                  <a:lnTo>
                    <a:pt x="94" y="0"/>
                  </a:lnTo>
                  <a:lnTo>
                    <a:pt x="94" y="60"/>
                  </a:lnTo>
                  <a:lnTo>
                    <a:pt x="56" y="60"/>
                  </a:lnTo>
                  <a:lnTo>
                    <a:pt x="56" y="0"/>
                  </a:lnTo>
                  <a:close/>
                  <a:moveTo>
                    <a:pt x="56" y="120"/>
                  </a:moveTo>
                  <a:lnTo>
                    <a:pt x="94" y="120"/>
                  </a:lnTo>
                  <a:lnTo>
                    <a:pt x="94" y="462"/>
                  </a:lnTo>
                  <a:lnTo>
                    <a:pt x="93" y="479"/>
                  </a:lnTo>
                  <a:lnTo>
                    <a:pt x="91" y="495"/>
                  </a:lnTo>
                  <a:lnTo>
                    <a:pt x="90" y="503"/>
                  </a:lnTo>
                  <a:lnTo>
                    <a:pt x="87" y="510"/>
                  </a:lnTo>
                  <a:lnTo>
                    <a:pt x="85" y="517"/>
                  </a:lnTo>
                  <a:lnTo>
                    <a:pt x="81" y="522"/>
                  </a:lnTo>
                  <a:lnTo>
                    <a:pt x="77" y="529"/>
                  </a:lnTo>
                  <a:lnTo>
                    <a:pt x="73" y="533"/>
                  </a:lnTo>
                  <a:lnTo>
                    <a:pt x="66" y="538"/>
                  </a:lnTo>
                  <a:lnTo>
                    <a:pt x="61" y="542"/>
                  </a:lnTo>
                  <a:lnTo>
                    <a:pt x="53" y="545"/>
                  </a:lnTo>
                  <a:lnTo>
                    <a:pt x="46" y="547"/>
                  </a:lnTo>
                  <a:lnTo>
                    <a:pt x="37" y="548"/>
                  </a:lnTo>
                  <a:lnTo>
                    <a:pt x="27" y="548"/>
                  </a:lnTo>
                  <a:lnTo>
                    <a:pt x="14" y="548"/>
                  </a:lnTo>
                  <a:lnTo>
                    <a:pt x="0" y="547"/>
                  </a:lnTo>
                  <a:lnTo>
                    <a:pt x="0" y="516"/>
                  </a:lnTo>
                  <a:lnTo>
                    <a:pt x="11" y="517"/>
                  </a:lnTo>
                  <a:lnTo>
                    <a:pt x="21" y="516"/>
                  </a:lnTo>
                  <a:lnTo>
                    <a:pt x="32" y="516"/>
                  </a:lnTo>
                  <a:lnTo>
                    <a:pt x="39" y="513"/>
                  </a:lnTo>
                  <a:lnTo>
                    <a:pt x="46" y="508"/>
                  </a:lnTo>
                  <a:lnTo>
                    <a:pt x="50" y="503"/>
                  </a:lnTo>
                  <a:lnTo>
                    <a:pt x="53" y="497"/>
                  </a:lnTo>
                  <a:lnTo>
                    <a:pt x="54" y="489"/>
                  </a:lnTo>
                  <a:lnTo>
                    <a:pt x="56" y="480"/>
                  </a:lnTo>
                  <a:lnTo>
                    <a:pt x="56" y="471"/>
                  </a:lnTo>
                  <a:lnTo>
                    <a:pt x="56" y="12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3116" name="Freeform 54"/>
            <p:cNvSpPr>
              <a:spLocks noEditPoints="1"/>
            </p:cNvSpPr>
            <p:nvPr/>
          </p:nvSpPr>
          <p:spPr bwMode="auto">
            <a:xfrm>
              <a:off x="3864" y="2682"/>
              <a:ext cx="93" cy="110"/>
            </a:xfrm>
            <a:custGeom>
              <a:avLst/>
              <a:gdLst>
                <a:gd name="T0" fmla="*/ 0 w 279"/>
                <a:gd name="T1" fmla="*/ 0 h 331"/>
                <a:gd name="T2" fmla="*/ 0 w 279"/>
                <a:gd name="T3" fmla="*/ 0 h 331"/>
                <a:gd name="T4" fmla="*/ 0 w 279"/>
                <a:gd name="T5" fmla="*/ 0 h 331"/>
                <a:gd name="T6" fmla="*/ 0 w 279"/>
                <a:gd name="T7" fmla="*/ 0 h 331"/>
                <a:gd name="T8" fmla="*/ 0 w 279"/>
                <a:gd name="T9" fmla="*/ 0 h 331"/>
                <a:gd name="T10" fmla="*/ 0 w 279"/>
                <a:gd name="T11" fmla="*/ 0 h 331"/>
                <a:gd name="T12" fmla="*/ 0 w 279"/>
                <a:gd name="T13" fmla="*/ 0 h 331"/>
                <a:gd name="T14" fmla="*/ 0 w 279"/>
                <a:gd name="T15" fmla="*/ 0 h 331"/>
                <a:gd name="T16" fmla="*/ 0 w 279"/>
                <a:gd name="T17" fmla="*/ 0 h 331"/>
                <a:gd name="T18" fmla="*/ 0 w 279"/>
                <a:gd name="T19" fmla="*/ 0 h 331"/>
                <a:gd name="T20" fmla="*/ 0 w 279"/>
                <a:gd name="T21" fmla="*/ 0 h 331"/>
                <a:gd name="T22" fmla="*/ 0 w 279"/>
                <a:gd name="T23" fmla="*/ 0 h 331"/>
                <a:gd name="T24" fmla="*/ 0 w 279"/>
                <a:gd name="T25" fmla="*/ 0 h 331"/>
                <a:gd name="T26" fmla="*/ 0 w 279"/>
                <a:gd name="T27" fmla="*/ 0 h 331"/>
                <a:gd name="T28" fmla="*/ 0 w 279"/>
                <a:gd name="T29" fmla="*/ 0 h 331"/>
                <a:gd name="T30" fmla="*/ 0 w 279"/>
                <a:gd name="T31" fmla="*/ 0 h 331"/>
                <a:gd name="T32" fmla="*/ 0 w 279"/>
                <a:gd name="T33" fmla="*/ 0 h 331"/>
                <a:gd name="T34" fmla="*/ 0 w 279"/>
                <a:gd name="T35" fmla="*/ 0 h 331"/>
                <a:gd name="T36" fmla="*/ 0 w 279"/>
                <a:gd name="T37" fmla="*/ 0 h 331"/>
                <a:gd name="T38" fmla="*/ 0 w 279"/>
                <a:gd name="T39" fmla="*/ 0 h 331"/>
                <a:gd name="T40" fmla="*/ 0 w 279"/>
                <a:gd name="T41" fmla="*/ 0 h 331"/>
                <a:gd name="T42" fmla="*/ 0 w 279"/>
                <a:gd name="T43" fmla="*/ 0 h 331"/>
                <a:gd name="T44" fmla="*/ 0 w 279"/>
                <a:gd name="T45" fmla="*/ 0 h 331"/>
                <a:gd name="T46" fmla="*/ 0 w 279"/>
                <a:gd name="T47" fmla="*/ 0 h 331"/>
                <a:gd name="T48" fmla="*/ 0 w 279"/>
                <a:gd name="T49" fmla="*/ 0 h 331"/>
                <a:gd name="T50" fmla="*/ 0 w 279"/>
                <a:gd name="T51" fmla="*/ 0 h 331"/>
                <a:gd name="T52" fmla="*/ 0 w 279"/>
                <a:gd name="T53" fmla="*/ 0 h 331"/>
                <a:gd name="T54" fmla="*/ 0 w 279"/>
                <a:gd name="T55" fmla="*/ 0 h 331"/>
                <a:gd name="T56" fmla="*/ 0 w 279"/>
                <a:gd name="T57" fmla="*/ 0 h 331"/>
                <a:gd name="T58" fmla="*/ 0 w 279"/>
                <a:gd name="T59" fmla="*/ 0 h 331"/>
                <a:gd name="T60" fmla="*/ 0 w 279"/>
                <a:gd name="T61" fmla="*/ 0 h 331"/>
                <a:gd name="T62" fmla="*/ 0 w 279"/>
                <a:gd name="T63" fmla="*/ 0 h 331"/>
                <a:gd name="T64" fmla="*/ 0 w 279"/>
                <a:gd name="T65" fmla="*/ 0 h 331"/>
                <a:gd name="T66" fmla="*/ 0 w 279"/>
                <a:gd name="T67" fmla="*/ 0 h 331"/>
                <a:gd name="T68" fmla="*/ 0 w 279"/>
                <a:gd name="T69" fmla="*/ 0 h 331"/>
                <a:gd name="T70" fmla="*/ 0 w 279"/>
                <a:gd name="T71" fmla="*/ 0 h 331"/>
                <a:gd name="T72" fmla="*/ 0 w 279"/>
                <a:gd name="T73" fmla="*/ 0 h 331"/>
                <a:gd name="T74" fmla="*/ 0 w 279"/>
                <a:gd name="T75" fmla="*/ 0 h 331"/>
                <a:gd name="T76" fmla="*/ 0 w 279"/>
                <a:gd name="T77" fmla="*/ 0 h 331"/>
                <a:gd name="T78" fmla="*/ 0 w 279"/>
                <a:gd name="T79" fmla="*/ 0 h 331"/>
                <a:gd name="T80" fmla="*/ 0 w 279"/>
                <a:gd name="T81" fmla="*/ 0 h 331"/>
                <a:gd name="T82" fmla="*/ 0 w 279"/>
                <a:gd name="T83" fmla="*/ 0 h 331"/>
                <a:gd name="T84" fmla="*/ 0 w 279"/>
                <a:gd name="T85" fmla="*/ 0 h 331"/>
                <a:gd name="T86" fmla="*/ 0 w 279"/>
                <a:gd name="T87" fmla="*/ 0 h 331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279"/>
                <a:gd name="T133" fmla="*/ 0 h 331"/>
                <a:gd name="T134" fmla="*/ 279 w 279"/>
                <a:gd name="T135" fmla="*/ 331 h 331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279" h="331">
                  <a:moveTo>
                    <a:pt x="240" y="145"/>
                  </a:moveTo>
                  <a:lnTo>
                    <a:pt x="240" y="134"/>
                  </a:lnTo>
                  <a:lnTo>
                    <a:pt x="238" y="123"/>
                  </a:lnTo>
                  <a:lnTo>
                    <a:pt x="236" y="112"/>
                  </a:lnTo>
                  <a:lnTo>
                    <a:pt x="233" y="103"/>
                  </a:lnTo>
                  <a:lnTo>
                    <a:pt x="230" y="93"/>
                  </a:lnTo>
                  <a:lnTo>
                    <a:pt x="224" y="83"/>
                  </a:lnTo>
                  <a:lnTo>
                    <a:pt x="219" y="74"/>
                  </a:lnTo>
                  <a:lnTo>
                    <a:pt x="213" y="67"/>
                  </a:lnTo>
                  <a:lnTo>
                    <a:pt x="207" y="59"/>
                  </a:lnTo>
                  <a:lnTo>
                    <a:pt x="199" y="53"/>
                  </a:lnTo>
                  <a:lnTo>
                    <a:pt x="191" y="46"/>
                  </a:lnTo>
                  <a:lnTo>
                    <a:pt x="182" y="42"/>
                  </a:lnTo>
                  <a:lnTo>
                    <a:pt x="174" y="38"/>
                  </a:lnTo>
                  <a:lnTo>
                    <a:pt x="163" y="34"/>
                  </a:lnTo>
                  <a:lnTo>
                    <a:pt x="152" y="33"/>
                  </a:lnTo>
                  <a:lnTo>
                    <a:pt x="141" y="32"/>
                  </a:lnTo>
                  <a:lnTo>
                    <a:pt x="129" y="33"/>
                  </a:lnTo>
                  <a:lnTo>
                    <a:pt x="118" y="34"/>
                  </a:lnTo>
                  <a:lnTo>
                    <a:pt x="109" y="38"/>
                  </a:lnTo>
                  <a:lnTo>
                    <a:pt x="99" y="42"/>
                  </a:lnTo>
                  <a:lnTo>
                    <a:pt x="90" y="47"/>
                  </a:lnTo>
                  <a:lnTo>
                    <a:pt x="83" y="53"/>
                  </a:lnTo>
                  <a:lnTo>
                    <a:pt x="75" y="59"/>
                  </a:lnTo>
                  <a:lnTo>
                    <a:pt x="69" y="67"/>
                  </a:lnTo>
                  <a:lnTo>
                    <a:pt x="62" y="76"/>
                  </a:lnTo>
                  <a:lnTo>
                    <a:pt x="57" y="84"/>
                  </a:lnTo>
                  <a:lnTo>
                    <a:pt x="53" y="93"/>
                  </a:lnTo>
                  <a:lnTo>
                    <a:pt x="48" y="103"/>
                  </a:lnTo>
                  <a:lnTo>
                    <a:pt x="45" y="112"/>
                  </a:lnTo>
                  <a:lnTo>
                    <a:pt x="42" y="123"/>
                  </a:lnTo>
                  <a:lnTo>
                    <a:pt x="40" y="134"/>
                  </a:lnTo>
                  <a:lnTo>
                    <a:pt x="39" y="145"/>
                  </a:lnTo>
                  <a:lnTo>
                    <a:pt x="240" y="145"/>
                  </a:lnTo>
                  <a:close/>
                  <a:moveTo>
                    <a:pt x="39" y="176"/>
                  </a:moveTo>
                  <a:lnTo>
                    <a:pt x="39" y="187"/>
                  </a:lnTo>
                  <a:lnTo>
                    <a:pt x="40" y="198"/>
                  </a:lnTo>
                  <a:lnTo>
                    <a:pt x="42" y="208"/>
                  </a:lnTo>
                  <a:lnTo>
                    <a:pt x="44" y="219"/>
                  </a:lnTo>
                  <a:lnTo>
                    <a:pt x="47" y="230"/>
                  </a:lnTo>
                  <a:lnTo>
                    <a:pt x="51" y="240"/>
                  </a:lnTo>
                  <a:lnTo>
                    <a:pt x="57" y="249"/>
                  </a:lnTo>
                  <a:lnTo>
                    <a:pt x="62" y="259"/>
                  </a:lnTo>
                  <a:lnTo>
                    <a:pt x="69" y="268"/>
                  </a:lnTo>
                  <a:lnTo>
                    <a:pt x="76" y="275"/>
                  </a:lnTo>
                  <a:lnTo>
                    <a:pt x="85" y="283"/>
                  </a:lnTo>
                  <a:lnTo>
                    <a:pt x="95" y="288"/>
                  </a:lnTo>
                  <a:lnTo>
                    <a:pt x="104" y="293"/>
                  </a:lnTo>
                  <a:lnTo>
                    <a:pt x="116" y="297"/>
                  </a:lnTo>
                  <a:lnTo>
                    <a:pt x="128" y="299"/>
                  </a:lnTo>
                  <a:lnTo>
                    <a:pt x="141" y="300"/>
                  </a:lnTo>
                  <a:lnTo>
                    <a:pt x="152" y="299"/>
                  </a:lnTo>
                  <a:lnTo>
                    <a:pt x="161" y="298"/>
                  </a:lnTo>
                  <a:lnTo>
                    <a:pt x="170" y="297"/>
                  </a:lnTo>
                  <a:lnTo>
                    <a:pt x="179" y="294"/>
                  </a:lnTo>
                  <a:lnTo>
                    <a:pt x="186" y="290"/>
                  </a:lnTo>
                  <a:lnTo>
                    <a:pt x="194" y="287"/>
                  </a:lnTo>
                  <a:lnTo>
                    <a:pt x="201" y="283"/>
                  </a:lnTo>
                  <a:lnTo>
                    <a:pt x="207" y="277"/>
                  </a:lnTo>
                  <a:lnTo>
                    <a:pt x="212" y="272"/>
                  </a:lnTo>
                  <a:lnTo>
                    <a:pt x="218" y="266"/>
                  </a:lnTo>
                  <a:lnTo>
                    <a:pt x="223" y="259"/>
                  </a:lnTo>
                  <a:lnTo>
                    <a:pt x="228" y="253"/>
                  </a:lnTo>
                  <a:lnTo>
                    <a:pt x="231" y="245"/>
                  </a:lnTo>
                  <a:lnTo>
                    <a:pt x="234" y="236"/>
                  </a:lnTo>
                  <a:lnTo>
                    <a:pt x="237" y="228"/>
                  </a:lnTo>
                  <a:lnTo>
                    <a:pt x="239" y="219"/>
                  </a:lnTo>
                  <a:lnTo>
                    <a:pt x="278" y="219"/>
                  </a:lnTo>
                  <a:lnTo>
                    <a:pt x="275" y="232"/>
                  </a:lnTo>
                  <a:lnTo>
                    <a:pt x="271" y="245"/>
                  </a:lnTo>
                  <a:lnTo>
                    <a:pt x="266" y="256"/>
                  </a:lnTo>
                  <a:lnTo>
                    <a:pt x="261" y="267"/>
                  </a:lnTo>
                  <a:lnTo>
                    <a:pt x="255" y="277"/>
                  </a:lnTo>
                  <a:lnTo>
                    <a:pt x="248" y="286"/>
                  </a:lnTo>
                  <a:lnTo>
                    <a:pt x="242" y="295"/>
                  </a:lnTo>
                  <a:lnTo>
                    <a:pt x="233" y="302"/>
                  </a:lnTo>
                  <a:lnTo>
                    <a:pt x="224" y="309"/>
                  </a:lnTo>
                  <a:lnTo>
                    <a:pt x="216" y="315"/>
                  </a:lnTo>
                  <a:lnTo>
                    <a:pt x="205" y="320"/>
                  </a:lnTo>
                  <a:lnTo>
                    <a:pt x="194" y="324"/>
                  </a:lnTo>
                  <a:lnTo>
                    <a:pt x="182" y="327"/>
                  </a:lnTo>
                  <a:lnTo>
                    <a:pt x="169" y="330"/>
                  </a:lnTo>
                  <a:lnTo>
                    <a:pt x="155" y="331"/>
                  </a:lnTo>
                  <a:lnTo>
                    <a:pt x="141" y="331"/>
                  </a:lnTo>
                  <a:lnTo>
                    <a:pt x="123" y="331"/>
                  </a:lnTo>
                  <a:lnTo>
                    <a:pt x="107" y="328"/>
                  </a:lnTo>
                  <a:lnTo>
                    <a:pt x="91" y="324"/>
                  </a:lnTo>
                  <a:lnTo>
                    <a:pt x="77" y="319"/>
                  </a:lnTo>
                  <a:lnTo>
                    <a:pt x="64" y="311"/>
                  </a:lnTo>
                  <a:lnTo>
                    <a:pt x="53" y="303"/>
                  </a:lnTo>
                  <a:lnTo>
                    <a:pt x="43" y="294"/>
                  </a:lnTo>
                  <a:lnTo>
                    <a:pt x="33" y="283"/>
                  </a:lnTo>
                  <a:lnTo>
                    <a:pt x="26" y="271"/>
                  </a:lnTo>
                  <a:lnTo>
                    <a:pt x="18" y="258"/>
                  </a:lnTo>
                  <a:lnTo>
                    <a:pt x="13" y="244"/>
                  </a:lnTo>
                  <a:lnTo>
                    <a:pt x="8" y="230"/>
                  </a:lnTo>
                  <a:lnTo>
                    <a:pt x="4" y="215"/>
                  </a:lnTo>
                  <a:lnTo>
                    <a:pt x="2" y="199"/>
                  </a:lnTo>
                  <a:lnTo>
                    <a:pt x="1" y="182"/>
                  </a:lnTo>
                  <a:lnTo>
                    <a:pt x="0" y="166"/>
                  </a:lnTo>
                  <a:lnTo>
                    <a:pt x="1" y="151"/>
                  </a:lnTo>
                  <a:lnTo>
                    <a:pt x="2" y="135"/>
                  </a:lnTo>
                  <a:lnTo>
                    <a:pt x="4" y="120"/>
                  </a:lnTo>
                  <a:lnTo>
                    <a:pt x="8" y="106"/>
                  </a:lnTo>
                  <a:lnTo>
                    <a:pt x="13" y="91"/>
                  </a:lnTo>
                  <a:lnTo>
                    <a:pt x="18" y="78"/>
                  </a:lnTo>
                  <a:lnTo>
                    <a:pt x="26" y="65"/>
                  </a:lnTo>
                  <a:lnTo>
                    <a:pt x="33" y="52"/>
                  </a:lnTo>
                  <a:lnTo>
                    <a:pt x="43" y="41"/>
                  </a:lnTo>
                  <a:lnTo>
                    <a:pt x="53" y="31"/>
                  </a:lnTo>
                  <a:lnTo>
                    <a:pt x="64" y="23"/>
                  </a:lnTo>
                  <a:lnTo>
                    <a:pt x="77" y="15"/>
                  </a:lnTo>
                  <a:lnTo>
                    <a:pt x="91" y="9"/>
                  </a:lnTo>
                  <a:lnTo>
                    <a:pt x="107" y="4"/>
                  </a:lnTo>
                  <a:lnTo>
                    <a:pt x="123" y="1"/>
                  </a:lnTo>
                  <a:lnTo>
                    <a:pt x="141" y="0"/>
                  </a:lnTo>
                  <a:lnTo>
                    <a:pt x="159" y="1"/>
                  </a:lnTo>
                  <a:lnTo>
                    <a:pt x="176" y="4"/>
                  </a:lnTo>
                  <a:lnTo>
                    <a:pt x="192" y="9"/>
                  </a:lnTo>
                  <a:lnTo>
                    <a:pt x="206" y="15"/>
                  </a:lnTo>
                  <a:lnTo>
                    <a:pt x="218" y="24"/>
                  </a:lnTo>
                  <a:lnTo>
                    <a:pt x="230" y="32"/>
                  </a:lnTo>
                  <a:lnTo>
                    <a:pt x="239" y="43"/>
                  </a:lnTo>
                  <a:lnTo>
                    <a:pt x="249" y="55"/>
                  </a:lnTo>
                  <a:lnTo>
                    <a:pt x="257" y="68"/>
                  </a:lnTo>
                  <a:lnTo>
                    <a:pt x="263" y="82"/>
                  </a:lnTo>
                  <a:lnTo>
                    <a:pt x="269" y="96"/>
                  </a:lnTo>
                  <a:lnTo>
                    <a:pt x="273" y="112"/>
                  </a:lnTo>
                  <a:lnTo>
                    <a:pt x="276" y="127"/>
                  </a:lnTo>
                  <a:lnTo>
                    <a:pt x="278" y="144"/>
                  </a:lnTo>
                  <a:lnTo>
                    <a:pt x="279" y="160"/>
                  </a:lnTo>
                  <a:lnTo>
                    <a:pt x="279" y="176"/>
                  </a:lnTo>
                  <a:lnTo>
                    <a:pt x="39" y="17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slov 1"/>
          <p:cNvSpPr>
            <a:spLocks noGrp="1"/>
          </p:cNvSpPr>
          <p:nvPr>
            <p:ph type="title"/>
          </p:nvPr>
        </p:nvSpPr>
        <p:spPr>
          <a:xfrm>
            <a:off x="467545" y="908721"/>
            <a:ext cx="7776864" cy="1008112"/>
          </a:xfrm>
        </p:spPr>
        <p:txBody>
          <a:bodyPr>
            <a:normAutofit fontScale="90000"/>
          </a:bodyPr>
          <a:lstStyle/>
          <a:p>
            <a:r>
              <a:rPr lang="sl-SI" altLang="sl-SI" sz="3600" b="1" dirty="0" smtClean="0">
                <a:solidFill>
                  <a:srgbClr val="49904D"/>
                </a:solidFill>
              </a:rPr>
              <a:t>Javno povabilo „Iz faksa takoj praksa“</a:t>
            </a:r>
            <a:r>
              <a:rPr lang="sl-SI" altLang="sl-SI" dirty="0" smtClean="0"/>
              <a:t/>
            </a:r>
            <a:br>
              <a:rPr lang="sl-SI" altLang="sl-SI" dirty="0" smtClean="0"/>
            </a:br>
            <a:endParaRPr lang="sl-SI" altLang="sl-SI" dirty="0" smtClean="0"/>
          </a:p>
        </p:txBody>
      </p:sp>
      <p:sp>
        <p:nvSpPr>
          <p:cNvPr id="15363" name="Ograda vsebine 2"/>
          <p:cNvSpPr>
            <a:spLocks noGrp="1"/>
          </p:cNvSpPr>
          <p:nvPr>
            <p:ph idx="1"/>
          </p:nvPr>
        </p:nvSpPr>
        <p:spPr>
          <a:xfrm>
            <a:off x="467544" y="1844824"/>
            <a:ext cx="8064896" cy="6011342"/>
          </a:xfrm>
        </p:spPr>
        <p:txBody>
          <a:bodyPr/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sl-SI" altLang="sl-SI" sz="1800" dirty="0" smtClean="0"/>
              <a:t>Subvencijo prejmejo delodajalci, ki izpolnjujejo tako </a:t>
            </a:r>
            <a:r>
              <a:rPr lang="sl-SI" altLang="sl-SI" sz="1800" b="1" dirty="0" smtClean="0"/>
              <a:t>splošne</a:t>
            </a:r>
            <a:r>
              <a:rPr lang="sl-SI" altLang="sl-SI" sz="1800" dirty="0" smtClean="0"/>
              <a:t> (pravna ali fizična oseba, registrirani najmanj 12 mesecev, imajo zaposleno vsaj 1 osebo zadnje 3 mesece pred oddajo ponudbe, zadnjih 12 mesecev ni zmanjševal števila zaposlenih, </a:t>
            </a:r>
            <a:r>
              <a:rPr lang="sl-SI" altLang="sl-SI" sz="1800" dirty="0" smtClean="0"/>
              <a:t>2 leti ni kršil pogodbenih obveznosti pri izvajanju APZ, poravnani </a:t>
            </a:r>
            <a:r>
              <a:rPr lang="sl-SI" altLang="sl-SI" sz="1800" dirty="0" smtClean="0"/>
              <a:t>davki in prispevki)  kot </a:t>
            </a:r>
            <a:r>
              <a:rPr lang="sl-SI" altLang="sl-SI" sz="1800" b="1" dirty="0" smtClean="0"/>
              <a:t>posebne pogoje </a:t>
            </a:r>
            <a:r>
              <a:rPr lang="sl-SI" altLang="sl-SI" sz="1800" dirty="0" smtClean="0"/>
              <a:t>javnega povabila (niso upravičeni sektor S.13, S.15) in </a:t>
            </a:r>
            <a:r>
              <a:rPr lang="sl-SI" altLang="sl-SI" sz="1800" b="1" dirty="0" smtClean="0"/>
              <a:t>zaposlijo BO za konkretno delovno mesto, ustrezno njeni vrsti in ravni izobrazbe.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sl-SI" altLang="sl-SI" sz="1800" dirty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sl-SI" altLang="sl-SI" sz="1800" b="1" dirty="0" smtClean="0"/>
              <a:t>Ciljna skupina brezposelnih</a:t>
            </a:r>
            <a:r>
              <a:rPr lang="sl-SI" altLang="sl-SI" sz="1800" dirty="0" smtClean="0"/>
              <a:t>: mladi, stari največ 29 let in 364 dni, terciarno izobraženi  in so hkrati iskalci prve zaposlitve </a:t>
            </a:r>
            <a:r>
              <a:rPr lang="en-US" altLang="sl-SI" sz="1800" dirty="0" smtClean="0"/>
              <a:t>–</a:t>
            </a:r>
            <a:r>
              <a:rPr lang="sl-SI" altLang="sl-SI" sz="1800" dirty="0" smtClean="0"/>
              <a:t> BO v zadnjih 6 mesecih ni bila vključena </a:t>
            </a:r>
            <a:r>
              <a:rPr lang="sl-SI" altLang="sl-SI" sz="1800" b="1" dirty="0" smtClean="0"/>
              <a:t>pri tem </a:t>
            </a:r>
            <a:r>
              <a:rPr lang="sl-SI" altLang="sl-SI" sz="1800" dirty="0" smtClean="0"/>
              <a:t>delodajalcu v UDM, DP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sl-SI" altLang="sl-SI" sz="1800" dirty="0" smtClean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sl-SI" altLang="sl-SI" sz="1800" dirty="0" smtClean="0"/>
              <a:t> Potrebno je upoštevati postopek izbire kandidata pred oddajo ponudbe </a:t>
            </a:r>
            <a:r>
              <a:rPr lang="sl-SI" altLang="sl-SI" sz="1800" b="1" dirty="0" smtClean="0"/>
              <a:t> (obvestilo o  PDM,</a:t>
            </a:r>
            <a:r>
              <a:rPr lang="sl-SI" altLang="sl-SI" sz="1800" dirty="0" smtClean="0"/>
              <a:t> izbor kandidata, za katerega </a:t>
            </a:r>
            <a:r>
              <a:rPr lang="sl-SI" altLang="sl-SI" sz="1800" b="1" dirty="0" smtClean="0"/>
              <a:t>zavod ugotovi smiselnost)</a:t>
            </a:r>
          </a:p>
          <a:p>
            <a:endParaRPr lang="sl-SI" altLang="sl-SI" sz="1800" dirty="0"/>
          </a:p>
          <a:p>
            <a:endParaRPr lang="sl-SI" altLang="sl-SI" dirty="0" smtClean="0"/>
          </a:p>
          <a:p>
            <a:endParaRPr lang="sl-SI" altLang="sl-SI" dirty="0"/>
          </a:p>
          <a:p>
            <a:endParaRPr lang="sl-SI" altLang="sl-SI" dirty="0" smtClean="0"/>
          </a:p>
          <a:p>
            <a:endParaRPr lang="sl-SI" altLang="sl-SI" dirty="0" smtClean="0"/>
          </a:p>
        </p:txBody>
      </p:sp>
      <p:sp>
        <p:nvSpPr>
          <p:cNvPr id="23556" name="Ograda datuma 3"/>
          <p:cNvSpPr>
            <a:spLocks noGrp="1"/>
          </p:cNvSpPr>
          <p:nvPr>
            <p:ph type="dt" sz="quarter" idx="11"/>
          </p:nvPr>
        </p:nvSpPr>
        <p:spPr/>
        <p:txBody>
          <a:bodyPr/>
          <a:lstStyle>
            <a:lvl1pPr eaLnBrk="0" hangingPunct="0">
              <a:spcBef>
                <a:spcPct val="20000"/>
              </a:spcBef>
              <a:buAutoNum type="arabicPeriod"/>
              <a:defRPr sz="2700">
                <a:solidFill>
                  <a:srgbClr val="797777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defRPr sz="2100">
                <a:solidFill>
                  <a:srgbClr val="797777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defRPr sz="2400">
                <a:solidFill>
                  <a:srgbClr val="797777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797777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797777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797777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797777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797777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797777"/>
                </a:solidFill>
                <a:latin typeface="Arial" charset="0"/>
              </a:defRPr>
            </a:lvl9pPr>
          </a:lstStyle>
          <a:p>
            <a:pPr>
              <a:buNone/>
            </a:pPr>
            <a:fld id="{8ECE2E85-1DBD-42E9-8189-2E09B5C3797D}" type="datetime1">
              <a:rPr lang="sl-SI" altLang="sl-SI" smtClean="0"/>
              <a:pPr>
                <a:buNone/>
              </a:pPr>
              <a:t>3.3.2015</a:t>
            </a:fld>
            <a:endParaRPr lang="sl-SI" altLang="sl-SI" dirty="0" smtClean="0"/>
          </a:p>
        </p:txBody>
      </p:sp>
    </p:spTree>
    <p:extLst>
      <p:ext uri="{BB962C8B-B14F-4D97-AF65-F5344CB8AC3E}">
        <p14:creationId xmlns:p14="http://schemas.microsoft.com/office/powerpoint/2010/main" val="2762158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9" y="764704"/>
            <a:ext cx="8820472" cy="652463"/>
          </a:xfrm>
        </p:spPr>
        <p:txBody>
          <a:bodyPr/>
          <a:lstStyle/>
          <a:p>
            <a:r>
              <a:rPr lang="sl-SI" altLang="sl-SI" sz="3200" b="1" dirty="0">
                <a:solidFill>
                  <a:srgbClr val="49904D"/>
                </a:solidFill>
              </a:rPr>
              <a:t>Javno povabilo „Iz faksa takoj praksa“</a:t>
            </a:r>
            <a:r>
              <a:rPr lang="sl-SI" altLang="sl-SI" sz="3200" dirty="0"/>
              <a:t/>
            </a:r>
            <a:br>
              <a:rPr lang="sl-SI" altLang="sl-SI" sz="3200" dirty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Wingdings" charset="2"/>
              <a:buChar char="Ø"/>
            </a:pPr>
            <a:r>
              <a:rPr lang="en-US" sz="1800" b="1" dirty="0" err="1" smtClean="0"/>
              <a:t>Namen</a:t>
            </a:r>
            <a:r>
              <a:rPr lang="en-US" sz="1800" b="1" dirty="0" smtClean="0"/>
              <a:t> JP</a:t>
            </a:r>
            <a:r>
              <a:rPr lang="en-US" sz="1800" dirty="0" smtClean="0"/>
              <a:t>: je </a:t>
            </a:r>
            <a:r>
              <a:rPr lang="en-US" sz="1800" dirty="0" err="1" smtClean="0"/>
              <a:t>spodbujanje</a:t>
            </a:r>
            <a:r>
              <a:rPr lang="en-US" sz="1800" dirty="0" smtClean="0"/>
              <a:t> </a:t>
            </a:r>
            <a:r>
              <a:rPr lang="en-US" sz="1800" dirty="0" err="1" smtClean="0"/>
              <a:t>pridobivanja</a:t>
            </a:r>
            <a:r>
              <a:rPr lang="en-US" sz="1800" dirty="0" smtClean="0"/>
              <a:t> </a:t>
            </a:r>
            <a:r>
              <a:rPr lang="en-US" sz="1800" dirty="0" err="1" smtClean="0"/>
              <a:t>prvih</a:t>
            </a:r>
            <a:r>
              <a:rPr lang="en-US" sz="1800" dirty="0" smtClean="0"/>
              <a:t> </a:t>
            </a:r>
            <a:r>
              <a:rPr lang="en-US" sz="1800" dirty="0" err="1" smtClean="0"/>
              <a:t>delovnih</a:t>
            </a:r>
            <a:r>
              <a:rPr lang="en-US" sz="1800" dirty="0" smtClean="0"/>
              <a:t> </a:t>
            </a:r>
            <a:r>
              <a:rPr lang="en-US" sz="1800" dirty="0" err="1" smtClean="0"/>
              <a:t>izkušenj</a:t>
            </a:r>
            <a:r>
              <a:rPr lang="en-US" sz="1800" dirty="0" smtClean="0"/>
              <a:t> </a:t>
            </a:r>
            <a:r>
              <a:rPr lang="en-US" sz="1800" dirty="0" err="1" smtClean="0"/>
              <a:t>mladih</a:t>
            </a:r>
            <a:r>
              <a:rPr lang="sl-SI" sz="1800" dirty="0" smtClean="0"/>
              <a:t> </a:t>
            </a:r>
            <a:r>
              <a:rPr lang="en-US" sz="1800" dirty="0" smtClean="0"/>
              <a:t>BO </a:t>
            </a:r>
            <a:r>
              <a:rPr lang="en-US" sz="1800" dirty="0" err="1" smtClean="0"/>
              <a:t>iz</a:t>
            </a:r>
            <a:r>
              <a:rPr lang="en-US" sz="1800" dirty="0" smtClean="0"/>
              <a:t> </a:t>
            </a:r>
            <a:r>
              <a:rPr lang="en-US" sz="1800" dirty="0" err="1" smtClean="0"/>
              <a:t>ciljne</a:t>
            </a:r>
            <a:r>
              <a:rPr lang="en-US" sz="1800" dirty="0" smtClean="0"/>
              <a:t> </a:t>
            </a:r>
            <a:r>
              <a:rPr lang="en-US" sz="1800" dirty="0" err="1" smtClean="0"/>
              <a:t>skupine</a:t>
            </a:r>
            <a:r>
              <a:rPr lang="en-US" sz="1800" dirty="0" smtClean="0"/>
              <a:t>, s </a:t>
            </a:r>
            <a:r>
              <a:rPr lang="en-US" sz="1800" dirty="0" err="1" smtClean="0"/>
              <a:t>sistematičnim</a:t>
            </a:r>
            <a:r>
              <a:rPr lang="en-US" sz="1800" dirty="0" smtClean="0"/>
              <a:t> </a:t>
            </a:r>
            <a:r>
              <a:rPr lang="en-US" sz="1800" dirty="0" err="1" smtClean="0"/>
              <a:t>izpopolnjevanjem</a:t>
            </a:r>
            <a:r>
              <a:rPr lang="en-US" sz="1800" dirty="0" smtClean="0"/>
              <a:t> </a:t>
            </a:r>
            <a:r>
              <a:rPr lang="en-US" sz="1800" dirty="0" err="1" smtClean="0"/>
              <a:t>po</a:t>
            </a:r>
            <a:r>
              <a:rPr lang="en-US" sz="1800" dirty="0" smtClean="0"/>
              <a:t> </a:t>
            </a:r>
            <a:r>
              <a:rPr lang="en-US" sz="1800" b="1" dirty="0" err="1" smtClean="0"/>
              <a:t>predhodno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pripravljenem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programu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pri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delodajalcu</a:t>
            </a:r>
            <a:r>
              <a:rPr lang="en-US" sz="1800" dirty="0" smtClean="0"/>
              <a:t>, s </a:t>
            </a:r>
            <a:r>
              <a:rPr lang="en-US" sz="1800" dirty="0" err="1" smtClean="0"/>
              <a:t>katerim</a:t>
            </a:r>
            <a:r>
              <a:rPr lang="en-US" sz="1800" dirty="0" smtClean="0"/>
              <a:t> </a:t>
            </a:r>
            <a:r>
              <a:rPr lang="en-US" sz="1800" dirty="0" err="1" smtClean="0"/>
              <a:t>bodo</a:t>
            </a:r>
            <a:r>
              <a:rPr lang="en-US" sz="1800" dirty="0" smtClean="0"/>
              <a:t> </a:t>
            </a:r>
            <a:r>
              <a:rPr lang="en-US" sz="1800" dirty="0" err="1" smtClean="0"/>
              <a:t>širile</a:t>
            </a:r>
            <a:r>
              <a:rPr lang="en-US" sz="1800" dirty="0" smtClean="0"/>
              <a:t> in </a:t>
            </a:r>
            <a:r>
              <a:rPr lang="en-US" sz="1800" dirty="0" err="1" smtClean="0"/>
              <a:t>poglabljale</a:t>
            </a:r>
            <a:r>
              <a:rPr lang="en-US" sz="1800" dirty="0" smtClean="0"/>
              <a:t> </a:t>
            </a:r>
            <a:r>
              <a:rPr lang="en-US" sz="1800" dirty="0" err="1" smtClean="0"/>
              <a:t>znanje</a:t>
            </a:r>
            <a:r>
              <a:rPr lang="en-US" sz="1800" dirty="0" smtClean="0"/>
              <a:t>, </a:t>
            </a:r>
            <a:r>
              <a:rPr lang="en-US" sz="1800" dirty="0" err="1" smtClean="0"/>
              <a:t>spretnosti</a:t>
            </a:r>
            <a:r>
              <a:rPr lang="en-US" sz="1800" dirty="0" smtClean="0"/>
              <a:t> oz. </a:t>
            </a:r>
            <a:r>
              <a:rPr lang="en-US" sz="1800" dirty="0" err="1" smtClean="0"/>
              <a:t>kompetence</a:t>
            </a:r>
            <a:r>
              <a:rPr lang="sl-SI" sz="1800" dirty="0" smtClean="0"/>
              <a:t>, pridobljene v času šolanja; </a:t>
            </a:r>
            <a:r>
              <a:rPr lang="en-US" sz="1800" dirty="0" smtClean="0"/>
              <a:t> program </a:t>
            </a:r>
            <a:r>
              <a:rPr lang="en-US" sz="1800" dirty="0" err="1" smtClean="0"/>
              <a:t>izpopolnjevanja</a:t>
            </a:r>
            <a:r>
              <a:rPr lang="en-US" sz="1800" dirty="0" smtClean="0"/>
              <a:t>  se </a:t>
            </a:r>
            <a:r>
              <a:rPr lang="en-US" sz="1800" dirty="0" err="1" smtClean="0"/>
              <a:t>lahko</a:t>
            </a:r>
            <a:r>
              <a:rPr lang="en-US" sz="1800" dirty="0" smtClean="0"/>
              <a:t> </a:t>
            </a:r>
            <a:r>
              <a:rPr lang="en-US" sz="1800" dirty="0" err="1" smtClean="0"/>
              <a:t>izvaja</a:t>
            </a:r>
            <a:r>
              <a:rPr lang="en-US" sz="1800" dirty="0" smtClean="0"/>
              <a:t> </a:t>
            </a:r>
            <a:r>
              <a:rPr lang="en-US" sz="1800" dirty="0" err="1" smtClean="0"/>
              <a:t>tudi</a:t>
            </a:r>
            <a:r>
              <a:rPr lang="en-US" sz="1800" dirty="0" smtClean="0"/>
              <a:t> s </a:t>
            </a:r>
            <a:r>
              <a:rPr lang="en-US" sz="1800" dirty="0" err="1" smtClean="0"/>
              <a:t>pripravništvom</a:t>
            </a:r>
            <a:r>
              <a:rPr lang="en-US" sz="1800" dirty="0" smtClean="0"/>
              <a:t>.</a:t>
            </a:r>
            <a:endParaRPr lang="sl-SI" sz="1800" dirty="0" smtClean="0"/>
          </a:p>
          <a:p>
            <a:pPr marL="342900" indent="-342900">
              <a:buFont typeface="Wingdings" charset="2"/>
              <a:buChar char="Ø"/>
            </a:pPr>
            <a:endParaRPr lang="en-US" sz="1800" dirty="0" smtClean="0"/>
          </a:p>
          <a:p>
            <a:pPr marL="342900" indent="-342900">
              <a:buFont typeface="Wingdings" charset="2"/>
              <a:buChar char="Ø"/>
            </a:pPr>
            <a:r>
              <a:rPr lang="en-US" sz="1800" dirty="0" err="1" smtClean="0"/>
              <a:t>Delodajalec</a:t>
            </a:r>
            <a:r>
              <a:rPr lang="en-US" sz="1800" dirty="0" smtClean="0"/>
              <a:t> </a:t>
            </a:r>
            <a:r>
              <a:rPr lang="en-US" sz="1800" dirty="0" err="1" smtClean="0"/>
              <a:t>mora</a:t>
            </a:r>
            <a:r>
              <a:rPr lang="en-US" sz="1800" dirty="0" smtClean="0"/>
              <a:t> </a:t>
            </a:r>
            <a:r>
              <a:rPr lang="en-US" sz="1800" dirty="0" err="1" smtClean="0"/>
              <a:t>vključene</a:t>
            </a:r>
            <a:r>
              <a:rPr lang="en-US" sz="1800" dirty="0" smtClean="0"/>
              <a:t> </a:t>
            </a:r>
            <a:r>
              <a:rPr lang="en-US" sz="1800" dirty="0" err="1" smtClean="0"/>
              <a:t>osebe</a:t>
            </a:r>
            <a:r>
              <a:rPr lang="en-US" sz="1800" dirty="0" smtClean="0"/>
              <a:t> </a:t>
            </a:r>
            <a:r>
              <a:rPr lang="en-US" sz="1800" dirty="0" err="1" smtClean="0"/>
              <a:t>ob</a:t>
            </a:r>
            <a:r>
              <a:rPr lang="en-US" sz="1800" dirty="0" smtClean="0"/>
              <a:t> </a:t>
            </a:r>
            <a:r>
              <a:rPr lang="en-US" sz="1800" dirty="0" err="1" smtClean="0"/>
              <a:t>nastopu</a:t>
            </a:r>
            <a:r>
              <a:rPr lang="en-US" sz="1800" dirty="0" smtClean="0"/>
              <a:t> </a:t>
            </a:r>
            <a:r>
              <a:rPr lang="en-US" sz="1800" dirty="0" err="1" smtClean="0"/>
              <a:t>dela</a:t>
            </a:r>
            <a:r>
              <a:rPr lang="en-US" sz="1800" dirty="0" smtClean="0"/>
              <a:t> </a:t>
            </a:r>
            <a:r>
              <a:rPr lang="en-US" sz="1800" dirty="0" err="1" smtClean="0"/>
              <a:t>seznaniti</a:t>
            </a:r>
            <a:r>
              <a:rPr lang="en-US" sz="1800" dirty="0" smtClean="0"/>
              <a:t> s </a:t>
            </a:r>
            <a:r>
              <a:rPr lang="en-US" sz="1800" dirty="0" err="1" smtClean="0"/>
              <a:t>programom</a:t>
            </a:r>
            <a:r>
              <a:rPr lang="en-US" sz="1800" dirty="0" smtClean="0"/>
              <a:t> </a:t>
            </a:r>
            <a:r>
              <a:rPr lang="en-US" sz="1800" dirty="0" err="1" smtClean="0"/>
              <a:t>izpopolnjevanja</a:t>
            </a:r>
            <a:r>
              <a:rPr lang="en-US" sz="1800" dirty="0" smtClean="0"/>
              <a:t> in </a:t>
            </a:r>
            <a:r>
              <a:rPr lang="en-US" sz="1800" dirty="0" err="1" smtClean="0"/>
              <a:t>ga</a:t>
            </a:r>
            <a:r>
              <a:rPr lang="en-US" sz="1800" dirty="0" smtClean="0"/>
              <a:t> </a:t>
            </a:r>
            <a:r>
              <a:rPr lang="en-US" sz="1800" dirty="0" err="1" smtClean="0"/>
              <a:t>izročiti</a:t>
            </a:r>
            <a:r>
              <a:rPr lang="en-US" sz="1800" dirty="0" smtClean="0"/>
              <a:t> v </a:t>
            </a:r>
            <a:r>
              <a:rPr lang="en-US" sz="1800" dirty="0" err="1" smtClean="0"/>
              <a:t>pisni</a:t>
            </a:r>
            <a:r>
              <a:rPr lang="en-US" sz="1800" dirty="0" smtClean="0"/>
              <a:t> </a:t>
            </a:r>
            <a:r>
              <a:rPr lang="en-US" sz="1800" dirty="0" err="1" smtClean="0"/>
              <a:t>obliki</a:t>
            </a:r>
            <a:r>
              <a:rPr lang="en-US" sz="1800" dirty="0"/>
              <a:t> </a:t>
            </a:r>
            <a:r>
              <a:rPr lang="en-US" sz="1800" dirty="0" smtClean="0"/>
              <a:t>(</a:t>
            </a:r>
            <a:r>
              <a:rPr lang="en-US" sz="1800" dirty="0" err="1" smtClean="0"/>
              <a:t>kopijo</a:t>
            </a:r>
            <a:r>
              <a:rPr lang="en-US" sz="1800" dirty="0" smtClean="0"/>
              <a:t> – </a:t>
            </a:r>
            <a:r>
              <a:rPr lang="en-US" sz="1800" dirty="0" err="1" smtClean="0"/>
              <a:t>podpisano</a:t>
            </a:r>
            <a:r>
              <a:rPr lang="en-US" sz="1800" dirty="0" smtClean="0"/>
              <a:t> s </a:t>
            </a:r>
            <a:r>
              <a:rPr lang="en-US" sz="1800" dirty="0" err="1" smtClean="0"/>
              <a:t>strani</a:t>
            </a:r>
            <a:r>
              <a:rPr lang="en-US" sz="1800" dirty="0"/>
              <a:t> </a:t>
            </a:r>
            <a:r>
              <a:rPr lang="en-US" sz="1800" dirty="0" smtClean="0"/>
              <a:t>BO in </a:t>
            </a:r>
            <a:r>
              <a:rPr lang="en-US" sz="1800" dirty="0" err="1" smtClean="0"/>
              <a:t>delodajalca</a:t>
            </a:r>
            <a:r>
              <a:rPr lang="en-US" sz="1800" dirty="0" smtClean="0"/>
              <a:t> – </a:t>
            </a:r>
            <a:r>
              <a:rPr lang="en-US" sz="1800" dirty="0" err="1" smtClean="0"/>
              <a:t>priložiti</a:t>
            </a:r>
            <a:r>
              <a:rPr lang="en-US" sz="1800" dirty="0" smtClean="0"/>
              <a:t> k </a:t>
            </a:r>
            <a:r>
              <a:rPr lang="en-US" sz="1800" dirty="0" err="1" smtClean="0"/>
              <a:t>zahtevku</a:t>
            </a:r>
            <a:r>
              <a:rPr lang="en-US" sz="1800" dirty="0" smtClean="0"/>
              <a:t> </a:t>
            </a:r>
            <a:r>
              <a:rPr lang="en-US" sz="1800" dirty="0" err="1" smtClean="0"/>
              <a:t>za</a:t>
            </a:r>
            <a:r>
              <a:rPr lang="en-US" sz="1800" dirty="0" smtClean="0"/>
              <a:t> </a:t>
            </a:r>
            <a:r>
              <a:rPr lang="en-US" sz="1800" dirty="0" err="1" smtClean="0"/>
              <a:t>plačilo</a:t>
            </a:r>
            <a:r>
              <a:rPr lang="en-US" sz="1800" dirty="0" smtClean="0"/>
              <a:t>; e-</a:t>
            </a:r>
            <a:r>
              <a:rPr lang="en-US" sz="1800" dirty="0" err="1" smtClean="0"/>
              <a:t>zahtevek</a:t>
            </a:r>
            <a:r>
              <a:rPr lang="en-US" sz="1800" dirty="0" smtClean="0"/>
              <a:t>)</a:t>
            </a:r>
          </a:p>
          <a:p>
            <a:endParaRPr lang="en-US" sz="1800" dirty="0" smtClean="0"/>
          </a:p>
          <a:p>
            <a:pPr>
              <a:buFont typeface="Wingdings" charset="2"/>
              <a:buChar char="Ø"/>
            </a:pPr>
            <a:r>
              <a:rPr lang="sl-SI" altLang="sl-SI" sz="1800" b="1" dirty="0"/>
              <a:t>Upravičen strošek</a:t>
            </a:r>
            <a:r>
              <a:rPr lang="sl-SI" altLang="sl-SI" sz="1800" dirty="0"/>
              <a:t>: 6.000 EUR za 12 mesečno zaposlitev za polni delovni čas</a:t>
            </a:r>
          </a:p>
          <a:p>
            <a:endParaRPr lang="en-US" sz="1800" dirty="0"/>
          </a:p>
          <a:p>
            <a:pPr>
              <a:buFont typeface="Wingdings" charset="2"/>
              <a:buChar char="Ø"/>
            </a:pPr>
            <a:r>
              <a:rPr lang="sl-SI" altLang="sl-SI" sz="1800" dirty="0"/>
              <a:t>Javno povabilo odprto od </a:t>
            </a:r>
            <a:r>
              <a:rPr lang="sl-SI" altLang="sl-SI" sz="1800" dirty="0">
                <a:solidFill>
                  <a:srgbClr val="FFC000"/>
                </a:solidFill>
              </a:rPr>
              <a:t>30. 1. 2015 </a:t>
            </a:r>
            <a:r>
              <a:rPr lang="sl-SI" altLang="sl-SI" sz="1800" dirty="0"/>
              <a:t>do</a:t>
            </a:r>
            <a:r>
              <a:rPr lang="sl-SI" altLang="sl-SI" sz="1800" dirty="0">
                <a:solidFill>
                  <a:srgbClr val="FFC000"/>
                </a:solidFill>
              </a:rPr>
              <a:t> 30.6.2015</a:t>
            </a:r>
          </a:p>
          <a:p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66974228-A617-464D-9DA0-2CDF54506A07}" type="datetime1">
              <a:rPr lang="sl-SI" smtClean="0"/>
              <a:pPr>
                <a:defRPr/>
              </a:pPr>
              <a:t>3.3.2015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34255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 sz="3200" b="1" dirty="0" smtClean="0">
                <a:solidFill>
                  <a:srgbClr val="49904D"/>
                </a:solidFill>
              </a:rPr>
              <a:t>Spodbude za zaposlovanje : </a:t>
            </a:r>
            <a:br>
              <a:rPr lang="sl-SI" altLang="sl-SI" sz="3200" b="1" dirty="0" smtClean="0">
                <a:solidFill>
                  <a:srgbClr val="49904D"/>
                </a:solidFill>
              </a:rPr>
            </a:br>
            <a:r>
              <a:rPr lang="sl-SI" altLang="sl-SI" sz="3200" b="1" dirty="0" smtClean="0">
                <a:solidFill>
                  <a:srgbClr val="49904D"/>
                </a:solidFill>
              </a:rPr>
              <a:t>Povračilo prispevkov delodajalca - HRT</a:t>
            </a:r>
          </a:p>
        </p:txBody>
      </p:sp>
      <p:sp>
        <p:nvSpPr>
          <p:cNvPr id="16387" name="Ograda vsebine 2"/>
          <p:cNvSpPr>
            <a:spLocks noGrp="1"/>
          </p:cNvSpPr>
          <p:nvPr>
            <p:ph idx="1"/>
          </p:nvPr>
        </p:nvSpPr>
        <p:spPr>
          <a:xfrm>
            <a:off x="467544" y="2204864"/>
            <a:ext cx="7768406" cy="4454699"/>
          </a:xfrm>
        </p:spPr>
        <p:txBody>
          <a:bodyPr/>
          <a:lstStyle/>
          <a:p>
            <a:pPr marL="342900" indent="-342900">
              <a:buFont typeface="Wingdings" charset="2"/>
              <a:buChar char="Ø"/>
            </a:pPr>
            <a:r>
              <a:rPr lang="sl-SI" altLang="sl-SI" sz="2000" dirty="0" smtClean="0"/>
              <a:t>Do povračila prispevkov so upravičeni delodajalci, ki se ukvarjajo s tržno dejavnostjo in imajo sedež v občinah  Radeče,</a:t>
            </a:r>
            <a:r>
              <a:rPr lang="sl-SI" altLang="sl-SI" sz="2000" b="1" dirty="0" smtClean="0"/>
              <a:t>Trbovlje, Hrastnik </a:t>
            </a:r>
            <a:r>
              <a:rPr lang="sl-SI" altLang="sl-SI" sz="2000" dirty="0" smtClean="0"/>
              <a:t>in tam dejansko opravljajo dejavnost ter da zaposlitev predstavlja </a:t>
            </a:r>
            <a:r>
              <a:rPr lang="sl-SI" altLang="sl-SI" sz="2000" b="1" dirty="0" smtClean="0"/>
              <a:t>neto povečanje števila zaposlenih</a:t>
            </a:r>
          </a:p>
          <a:p>
            <a:pPr>
              <a:buFontTx/>
              <a:buChar char="•"/>
            </a:pPr>
            <a:endParaRPr lang="sl-SI" altLang="sl-SI" sz="800" dirty="0" smtClean="0"/>
          </a:p>
          <a:p>
            <a:pPr>
              <a:buFont typeface="Wingdings" charset="2"/>
              <a:buChar char="Ø"/>
            </a:pPr>
            <a:r>
              <a:rPr lang="sl-SI" altLang="sl-SI" sz="2000" dirty="0" smtClean="0"/>
              <a:t>Povračilo se uveljavlja za zaposlitev brezposelnih oseb iz ciljnih skupin v dejanski višini za obdobje enega leta</a:t>
            </a:r>
          </a:p>
          <a:p>
            <a:pPr>
              <a:buFontTx/>
              <a:buChar char="•"/>
            </a:pPr>
            <a:endParaRPr lang="sl-SI" altLang="sl-SI" sz="800" dirty="0" smtClean="0"/>
          </a:p>
          <a:p>
            <a:pPr>
              <a:buFont typeface="Wingdings" charset="2"/>
              <a:buChar char="Ø"/>
            </a:pPr>
            <a:r>
              <a:rPr lang="sl-SI" altLang="sl-SI" sz="2000" dirty="0" smtClean="0"/>
              <a:t>Delodajalec lahko uveljavlja povračilo prispevkov za Pogodbe o zaposlitvi, ki so sklenjene v obdobju od </a:t>
            </a:r>
            <a:r>
              <a:rPr lang="sl-SI" altLang="sl-SI" sz="2000" dirty="0" smtClean="0">
                <a:solidFill>
                  <a:srgbClr val="FFC000"/>
                </a:solidFill>
              </a:rPr>
              <a:t>27.7. 2013 </a:t>
            </a:r>
            <a:r>
              <a:rPr lang="sl-SI" altLang="sl-SI" sz="2000" dirty="0" smtClean="0"/>
              <a:t>do</a:t>
            </a:r>
            <a:r>
              <a:rPr lang="sl-SI" altLang="sl-SI" sz="2000" dirty="0" smtClean="0">
                <a:solidFill>
                  <a:srgbClr val="FFC000"/>
                </a:solidFill>
              </a:rPr>
              <a:t> 31.12.2018</a:t>
            </a:r>
            <a:endParaRPr lang="sl-SI" altLang="sl-SI" sz="800" dirty="0" smtClean="0">
              <a:solidFill>
                <a:srgbClr val="FFC000"/>
              </a:solidFill>
            </a:endParaRPr>
          </a:p>
          <a:p>
            <a:pPr marL="342900" indent="-342900">
              <a:buFont typeface="Wingdings" charset="2"/>
              <a:buChar char="Ø"/>
            </a:pPr>
            <a:r>
              <a:rPr lang="en-US" altLang="sl-SI" sz="2000" dirty="0" smtClean="0"/>
              <a:t>V</a:t>
            </a:r>
            <a:r>
              <a:rPr lang="sl-SI" altLang="sl-SI" sz="2000" dirty="0" smtClean="0"/>
              <a:t>logo za uveljavljanje povračila prispevkov delodajalec vloži za nazaj  in sicer v 60 dneh, ko se izteče eno leto od sklenitve pogodbe o zaposlitvi; oz. v 60 dneh vsako leto za invalida (vendar največ za obodbje zaposlitve do konca leta 2018) </a:t>
            </a:r>
          </a:p>
          <a:p>
            <a:pPr>
              <a:buFontTx/>
              <a:buChar char="•"/>
            </a:pPr>
            <a:endParaRPr lang="sl-SI" altLang="sl-SI" sz="800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sl-SI" altLang="sl-SI" sz="1200" dirty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sl-SI" altLang="sl-SI" sz="1200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sl-SI" altLang="sl-SI" sz="1200" dirty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sl-SI" altLang="sl-SI" sz="1200" dirty="0"/>
          </a:p>
        </p:txBody>
      </p:sp>
      <p:sp>
        <p:nvSpPr>
          <p:cNvPr id="16388" name="Ograda datuma 3"/>
          <p:cNvSpPr>
            <a:spLocks noGrp="1"/>
          </p:cNvSpPr>
          <p:nvPr>
            <p:ph type="dt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AutoNum type="arabicPeriod"/>
              <a:defRPr sz="2700">
                <a:solidFill>
                  <a:srgbClr val="797777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defRPr sz="2100">
                <a:solidFill>
                  <a:srgbClr val="797777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defRPr sz="2400">
                <a:solidFill>
                  <a:srgbClr val="797777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797777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797777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797777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797777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797777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797777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8A1B8F40-B480-4D17-B640-877C69327939}" type="datetime1">
              <a:rPr lang="sl-SI" altLang="sl-SI" sz="1100" smtClean="0">
                <a:solidFill>
                  <a:schemeClr val="bg1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3.3.2015</a:t>
            </a:fld>
            <a:endParaRPr lang="sl-SI" altLang="sl-SI" sz="110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941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 </a:t>
            </a:r>
          </a:p>
        </p:txBody>
      </p:sp>
      <p:sp>
        <p:nvSpPr>
          <p:cNvPr id="5" name="Ograda vsebine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Wingdings" panose="05000000000000000000" pitchFamily="2" charset="2"/>
              <a:buChar char="Ø"/>
            </a:pPr>
            <a:endParaRPr lang="sl-SI" sz="1200" dirty="0" smtClean="0"/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sl-SI" sz="1200" dirty="0"/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sl-SI" sz="1200" dirty="0" smtClean="0"/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sl-SI" sz="1200" dirty="0"/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sl-SI" sz="1200" dirty="0" smtClean="0"/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sl-SI" sz="1200" dirty="0"/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sl-SI" sz="1200" dirty="0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80DEE430-2FE5-43B4-BC5A-6F0CBC6D3A9F}" type="datetime1">
              <a:rPr lang="sl-SI" smtClean="0"/>
              <a:pPr>
                <a:defRPr/>
              </a:pPr>
              <a:t>3.3.2015</a:t>
            </a:fld>
            <a:endParaRPr lang="sl-SI"/>
          </a:p>
        </p:txBody>
      </p:sp>
      <p:sp>
        <p:nvSpPr>
          <p:cNvPr id="6" name="Pravokotnik 5"/>
          <p:cNvSpPr/>
          <p:nvPr/>
        </p:nvSpPr>
        <p:spPr>
          <a:xfrm>
            <a:off x="382216" y="908720"/>
            <a:ext cx="6782072" cy="5170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altLang="sl-SI" sz="3200" b="1" dirty="0"/>
              <a:t>Ciljne skupine so brezposelne </a:t>
            </a:r>
            <a:r>
              <a:rPr lang="sl-SI" altLang="sl-SI" sz="3200" b="1" dirty="0" smtClean="0"/>
              <a:t>osebe</a:t>
            </a:r>
            <a:r>
              <a:rPr lang="sl-SI" altLang="sl-SI" sz="3200" b="1" dirty="0"/>
              <a:t> </a:t>
            </a:r>
            <a:r>
              <a:rPr lang="sl-SI" altLang="sl-SI" sz="3200" b="1" dirty="0" smtClean="0"/>
              <a:t>:</a:t>
            </a:r>
            <a:endParaRPr lang="sl-SI" altLang="sl-SI" sz="3200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sl-SI" altLang="sl-SI" sz="20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sl-SI" altLang="sl-SI" dirty="0" smtClean="0"/>
              <a:t>v </a:t>
            </a:r>
            <a:r>
              <a:rPr lang="sl-SI" altLang="sl-SI" dirty="0"/>
              <a:t>preteklih 6 mesecih niso imele redno plačane zaposlitve ali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sl-SI" altLang="sl-SI" dirty="0"/>
              <a:t>so stare od 15 do 24 let ali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sl-SI" altLang="sl-SI" dirty="0"/>
              <a:t>niso dosegle stopnje srednjega strokovnega izobraževanja, srednjega poklicnega, tehniškega izobraževanja ali je v obdobju  dveh let po zaključku rednega izobraževanja  in še ni pridobila prve redne plačane zaposlitve ali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sl-SI" altLang="sl-SI" dirty="0"/>
              <a:t>je starejša od 50 let </a:t>
            </a:r>
            <a:r>
              <a:rPr lang="sl-SI" altLang="sl-SI" dirty="0" smtClean="0"/>
              <a:t>ali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sl-SI" altLang="sl-SI" dirty="0"/>
              <a:t>ž</a:t>
            </a:r>
            <a:r>
              <a:rPr lang="sl-SI" altLang="sl-SI" dirty="0" smtClean="0"/>
              <a:t>ivi sama in ima enega ali več vzdrževanih članov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sl-SI" altLang="sl-SI" dirty="0" smtClean="0"/>
              <a:t>se bo zaposlila v dejavnosti (gospodarskem sektorju), v kateri je neravnovesje med spoloma za najmanj 25 odstotkov višje od povprečnega neravnovesja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sl-SI" altLang="sl-SI" dirty="0"/>
              <a:t>j</a:t>
            </a:r>
            <a:r>
              <a:rPr lang="sl-SI" altLang="sl-SI" dirty="0" smtClean="0"/>
              <a:t>e pripadnik etnične manjšine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sl-SI" altLang="sl-SI" dirty="0"/>
              <a:t>s</a:t>
            </a:r>
            <a:r>
              <a:rPr lang="sl-SI" altLang="sl-SI" dirty="0" smtClean="0"/>
              <a:t>e šteje kot invalid v </a:t>
            </a:r>
            <a:r>
              <a:rPr lang="sl-SI" altLang="sl-SI" dirty="0" err="1" smtClean="0"/>
              <a:t>kvotnem</a:t>
            </a:r>
            <a:r>
              <a:rPr lang="sl-SI" altLang="sl-SI" dirty="0" smtClean="0"/>
              <a:t> sistemu zaposlovanja invalidov</a:t>
            </a:r>
            <a:endParaRPr lang="sl-SI" altLang="sl-SI" dirty="0"/>
          </a:p>
        </p:txBody>
      </p:sp>
    </p:spTree>
    <p:extLst>
      <p:ext uri="{BB962C8B-B14F-4D97-AF65-F5344CB8AC3E}">
        <p14:creationId xmlns:p14="http://schemas.microsoft.com/office/powerpoint/2010/main" val="2970458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 sz="3200" b="1" dirty="0" smtClean="0">
                <a:solidFill>
                  <a:srgbClr val="49904D"/>
                </a:solidFill>
              </a:rPr>
              <a:t>Spodbude za zaposlovanje</a:t>
            </a:r>
          </a:p>
        </p:txBody>
      </p:sp>
      <p:sp>
        <p:nvSpPr>
          <p:cNvPr id="16387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•"/>
            </a:pPr>
            <a:r>
              <a:rPr lang="sl-SI" altLang="sl-SI" sz="2000" dirty="0" smtClean="0"/>
              <a:t>Povračilo prispevkov v Pomurju, Pokolpju, Mariboru z okolico, občinah Radeče,Trbovlje, Hrastnik (ZRSZ)</a:t>
            </a:r>
          </a:p>
          <a:p>
            <a:pPr>
              <a:buFontTx/>
              <a:buChar char="•"/>
            </a:pPr>
            <a:endParaRPr lang="sl-SI" altLang="sl-SI" sz="800" dirty="0" smtClean="0"/>
          </a:p>
          <a:p>
            <a:pPr>
              <a:buFontTx/>
              <a:buChar char="•"/>
            </a:pPr>
            <a:r>
              <a:rPr lang="sl-SI" altLang="sl-SI" sz="2000" dirty="0" smtClean="0"/>
              <a:t>Oprostitev plačila prispevkov za zaposlovanje mladih (FURS)</a:t>
            </a:r>
          </a:p>
          <a:p>
            <a:pPr>
              <a:buFontTx/>
              <a:buChar char="•"/>
            </a:pPr>
            <a:endParaRPr lang="sl-SI" altLang="sl-SI" sz="800" dirty="0" smtClean="0"/>
          </a:p>
          <a:p>
            <a:pPr>
              <a:buFontTx/>
              <a:buChar char="•"/>
            </a:pPr>
            <a:r>
              <a:rPr lang="sl-SI" altLang="sl-SI" sz="2000" dirty="0" smtClean="0"/>
              <a:t>Vračilo prispevkov za zaposlovanje mladih (157. člen ZPIZ-2)</a:t>
            </a:r>
          </a:p>
          <a:p>
            <a:pPr>
              <a:buFontTx/>
              <a:buChar char="•"/>
            </a:pPr>
            <a:endParaRPr lang="sl-SI" altLang="sl-SI" sz="800" dirty="0" smtClean="0"/>
          </a:p>
          <a:p>
            <a:pPr>
              <a:buFontTx/>
              <a:buChar char="•"/>
            </a:pPr>
            <a:r>
              <a:rPr lang="sl-SI" altLang="sl-SI" sz="2000" dirty="0" smtClean="0"/>
              <a:t>Davčne olajšave </a:t>
            </a:r>
          </a:p>
          <a:p>
            <a:pPr>
              <a:buFontTx/>
              <a:buChar char="•"/>
            </a:pPr>
            <a:endParaRPr lang="sl-SI" altLang="sl-SI" sz="800" dirty="0" smtClean="0"/>
          </a:p>
          <a:p>
            <a:pPr>
              <a:buFontTx/>
              <a:buChar char="•"/>
            </a:pPr>
            <a:r>
              <a:rPr lang="sl-SI" altLang="sl-SI" sz="2000" dirty="0" smtClean="0"/>
              <a:t>Delna oprostitev plačila prispevkov za </a:t>
            </a:r>
            <a:r>
              <a:rPr lang="sl-SI" altLang="sl-SI" sz="2000" dirty="0"/>
              <a:t>samozaposlene (prva registracija dejavnosti; 145. člen ZPIZ-2)</a:t>
            </a:r>
          </a:p>
        </p:txBody>
      </p:sp>
      <p:sp>
        <p:nvSpPr>
          <p:cNvPr id="16388" name="Ograda datuma 3"/>
          <p:cNvSpPr>
            <a:spLocks noGrp="1"/>
          </p:cNvSpPr>
          <p:nvPr>
            <p:ph type="dt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AutoNum type="arabicPeriod"/>
              <a:defRPr sz="2700">
                <a:solidFill>
                  <a:srgbClr val="797777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defRPr sz="2100">
                <a:solidFill>
                  <a:srgbClr val="797777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defRPr sz="2400">
                <a:solidFill>
                  <a:srgbClr val="797777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797777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797777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797777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797777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797777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797777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8A1B8F40-B480-4D17-B640-877C69327939}" type="datetime1">
              <a:rPr lang="sl-SI" altLang="sl-SI" sz="1100" smtClean="0">
                <a:solidFill>
                  <a:schemeClr val="bg1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3.3.2015</a:t>
            </a:fld>
            <a:endParaRPr lang="sl-SI" altLang="sl-SI" sz="110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4356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Ograda datuma 4"/>
          <p:cNvSpPr>
            <a:spLocks noGrp="1"/>
          </p:cNvSpPr>
          <p:nvPr>
            <p:ph type="dt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AutoNum type="arabicPeriod"/>
              <a:defRPr sz="2700">
                <a:solidFill>
                  <a:srgbClr val="797777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defRPr sz="2100">
                <a:solidFill>
                  <a:srgbClr val="797777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defRPr sz="2400">
                <a:solidFill>
                  <a:srgbClr val="797777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797777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797777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797777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797777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797777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797777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8008A06E-0B0D-4BC1-8FD9-B5570162B2DC}" type="datetime1">
              <a:rPr lang="sl-SI" altLang="sl-SI" sz="1100" smtClean="0">
                <a:solidFill>
                  <a:schemeClr val="bg1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3.3.2015</a:t>
            </a:fld>
            <a:endParaRPr lang="sl-SI" altLang="sl-SI" sz="1100" smtClean="0">
              <a:solidFill>
                <a:schemeClr val="bg1"/>
              </a:solidFill>
            </a:endParaRPr>
          </a:p>
        </p:txBody>
      </p:sp>
      <p:sp>
        <p:nvSpPr>
          <p:cNvPr id="24579" name="Rectangle 2"/>
          <p:cNvSpPr>
            <a:spLocks noGrp="1" noChangeArrowheads="1"/>
          </p:cNvSpPr>
          <p:nvPr>
            <p:ph idx="1"/>
          </p:nvPr>
        </p:nvSpPr>
        <p:spPr>
          <a:xfrm>
            <a:off x="428625" y="928688"/>
            <a:ext cx="7858125" cy="5357812"/>
          </a:xfrm>
        </p:spPr>
        <p:txBody>
          <a:bodyPr/>
          <a:lstStyle/>
          <a:p>
            <a:pPr algn="ctr" eaLnBrk="1" hangingPunct="1">
              <a:buFontTx/>
              <a:buNone/>
            </a:pPr>
            <a:endParaRPr lang="sl-SI" altLang="sl-SI" sz="3300" smtClean="0"/>
          </a:p>
          <a:p>
            <a:pPr algn="ctr" eaLnBrk="1" hangingPunct="1">
              <a:buFontTx/>
              <a:buNone/>
            </a:pPr>
            <a:endParaRPr lang="sl-SI" altLang="sl-SI" sz="3300" smtClean="0"/>
          </a:p>
          <a:p>
            <a:pPr algn="ctr" eaLnBrk="1" hangingPunct="1">
              <a:buFontTx/>
              <a:buNone/>
            </a:pPr>
            <a:r>
              <a:rPr lang="sl-SI" altLang="sl-SI" sz="3300" smtClean="0"/>
              <a:t/>
            </a:r>
            <a:br>
              <a:rPr lang="sl-SI" altLang="sl-SI" sz="3300" smtClean="0"/>
            </a:br>
            <a:r>
              <a:rPr lang="sl-SI" altLang="sl-SI" sz="2800" b="1" smtClean="0"/>
              <a:t>Več o programih APZ: </a:t>
            </a:r>
            <a:r>
              <a:rPr lang="sl-SI" altLang="sl-SI" sz="2800" smtClean="0">
                <a:hlinkClick r:id="rId2"/>
              </a:rPr>
              <a:t>http://www.ess.gov.si</a:t>
            </a:r>
            <a:r>
              <a:rPr lang="sl-SI" altLang="sl-SI" sz="2400" smtClean="0"/>
              <a:t/>
            </a:r>
            <a:br>
              <a:rPr lang="sl-SI" altLang="sl-SI" sz="2400" smtClean="0"/>
            </a:br>
            <a:r>
              <a:rPr lang="sl-SI" altLang="sl-SI" sz="2400" smtClean="0"/>
              <a:t/>
            </a:r>
            <a:br>
              <a:rPr lang="sl-SI" altLang="sl-SI" sz="2400" smtClean="0"/>
            </a:br>
            <a:r>
              <a:rPr lang="sl-SI" altLang="sl-SI" sz="2400" smtClean="0"/>
              <a:t/>
            </a:r>
            <a:br>
              <a:rPr lang="sl-SI" altLang="sl-SI" sz="2400" smtClean="0"/>
            </a:br>
            <a:endParaRPr lang="sl-SI" altLang="sl-SI" sz="2400" smtClean="0"/>
          </a:p>
          <a:p>
            <a:pPr algn="ctr" eaLnBrk="1" hangingPunct="1">
              <a:buFontTx/>
              <a:buNone/>
            </a:pPr>
            <a:r>
              <a:rPr lang="sl-SI" altLang="sl-SI" sz="2400" smtClean="0"/>
              <a:t/>
            </a:r>
            <a:br>
              <a:rPr lang="sl-SI" altLang="sl-SI" sz="2400" smtClean="0"/>
            </a:br>
            <a:r>
              <a:rPr lang="sl-SI" altLang="sl-SI" sz="3300" smtClean="0"/>
              <a:t/>
            </a:r>
            <a:br>
              <a:rPr lang="sl-SI" altLang="sl-SI" sz="3300" smtClean="0"/>
            </a:br>
            <a:r>
              <a:rPr lang="sl-SI" altLang="sl-SI" sz="2000" b="1" smtClean="0"/>
              <a:t>Hvala za vašo pozornost!</a:t>
            </a:r>
            <a:endParaRPr lang="sl-SI" altLang="sl-SI" sz="2000" smtClean="0"/>
          </a:p>
        </p:txBody>
      </p:sp>
      <p:pic>
        <p:nvPicPr>
          <p:cNvPr id="2458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5188" y="3429000"/>
            <a:ext cx="2193925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Ograda datuma 4"/>
          <p:cNvSpPr>
            <a:spLocks noGrp="1"/>
          </p:cNvSpPr>
          <p:nvPr>
            <p:ph type="dt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AutoNum type="arabicPeriod"/>
              <a:defRPr sz="2700">
                <a:solidFill>
                  <a:srgbClr val="797777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defRPr sz="2100">
                <a:solidFill>
                  <a:srgbClr val="797777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defRPr sz="2400">
                <a:solidFill>
                  <a:srgbClr val="797777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797777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797777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797777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797777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797777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797777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AEE44E1F-D71D-4DBE-B0E7-4A4E1478716D}" type="datetime1">
              <a:rPr lang="sl-SI" altLang="sl-SI" sz="1100" smtClean="0">
                <a:solidFill>
                  <a:schemeClr val="bg1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3.3.2015</a:t>
            </a:fld>
            <a:endParaRPr lang="sl-SI" altLang="sl-SI" sz="1100" smtClean="0">
              <a:solidFill>
                <a:schemeClr val="bg1"/>
              </a:solidFill>
            </a:endParaRP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l-SI" altLang="sl-SI" sz="3200" b="1" smtClean="0">
                <a:solidFill>
                  <a:srgbClr val="49904D"/>
                </a:solidFill>
              </a:rPr>
              <a:t>Ukrepi aktivne politike zaposlovanja</a:t>
            </a:r>
            <a:endParaRPr lang="sl-SI" altLang="sl-SI" sz="3200" smtClean="0"/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4500" y="1584325"/>
            <a:ext cx="8128000" cy="5075238"/>
          </a:xfrm>
        </p:spPr>
        <p:txBody>
          <a:bodyPr/>
          <a:lstStyle/>
          <a:p>
            <a:pPr marL="514350" indent="-514350" eaLnBrk="1" hangingPunct="1">
              <a:buFont typeface="Wingdings" pitchFamily="2" charset="2"/>
              <a:buChar char="Ø"/>
            </a:pPr>
            <a:r>
              <a:rPr lang="sl-SI" altLang="sl-SI" sz="2400" dirty="0" smtClean="0"/>
              <a:t>Aktivna politika zaposlovanja (APZ) je nabor ukrepov, s katerimi država aktivno posega na trg dela</a:t>
            </a:r>
          </a:p>
          <a:p>
            <a:pPr marL="514350" indent="-514350" eaLnBrk="1" hangingPunct="1">
              <a:buFontTx/>
              <a:buNone/>
            </a:pPr>
            <a:endParaRPr lang="sl-SI" altLang="sl-SI" sz="800" dirty="0" smtClean="0"/>
          </a:p>
          <a:p>
            <a:pPr marL="514350" indent="-514350" eaLnBrk="1" hangingPunct="1">
              <a:buFontTx/>
              <a:buNone/>
            </a:pPr>
            <a:endParaRPr lang="sl-SI" altLang="sl-SI" sz="800" dirty="0" smtClean="0"/>
          </a:p>
          <a:p>
            <a:pPr marL="514350" indent="-514350" eaLnBrk="1" hangingPunct="1">
              <a:buFontTx/>
              <a:buNone/>
            </a:pPr>
            <a:endParaRPr lang="sl-SI" altLang="sl-SI" sz="800" dirty="0" smtClean="0"/>
          </a:p>
          <a:p>
            <a:pPr marL="514350" indent="-514350" eaLnBrk="1" hangingPunct="1">
              <a:buFont typeface="Wingdings" pitchFamily="2" charset="2"/>
              <a:buChar char="Ø"/>
            </a:pPr>
            <a:r>
              <a:rPr lang="sl-SI" altLang="sl-SI" sz="2400" dirty="0" smtClean="0"/>
              <a:t>Namen: Odpravljanje neskladij med ponudbo in povpraševanjem</a:t>
            </a:r>
          </a:p>
          <a:p>
            <a:pPr marL="514350" indent="-514350" eaLnBrk="1" hangingPunct="1">
              <a:buFontTx/>
              <a:buNone/>
            </a:pPr>
            <a:endParaRPr lang="sl-SI" altLang="sl-SI" sz="800" dirty="0" smtClean="0"/>
          </a:p>
          <a:p>
            <a:pPr marL="514350" indent="-514350" eaLnBrk="1" hangingPunct="1">
              <a:buFontTx/>
              <a:buNone/>
            </a:pPr>
            <a:endParaRPr lang="sl-SI" altLang="sl-SI" sz="800" dirty="0"/>
          </a:p>
          <a:p>
            <a:pPr marL="514350" indent="-514350" eaLnBrk="1" hangingPunct="1">
              <a:buFontTx/>
              <a:buNone/>
            </a:pPr>
            <a:endParaRPr lang="sl-SI" altLang="sl-SI" sz="800" dirty="0" smtClean="0"/>
          </a:p>
          <a:p>
            <a:pPr marL="514350" indent="-514350" eaLnBrk="1" hangingPunct="1">
              <a:buFont typeface="Wingdings" pitchFamily="2" charset="2"/>
              <a:buChar char="Ø"/>
            </a:pPr>
            <a:r>
              <a:rPr lang="sl-SI" altLang="sl-SI" sz="2400" dirty="0" smtClean="0"/>
              <a:t>Zavod RS za zaposlovanje – ima pomembno vlogo pri  izvajanju vsakoletnega programa ukrepov APZ</a:t>
            </a:r>
          </a:p>
          <a:p>
            <a:pPr marL="514350" indent="-514350" eaLnBrk="1" hangingPunct="1">
              <a:buFontTx/>
              <a:buNone/>
            </a:pPr>
            <a:endParaRPr lang="sl-SI" altLang="sl-SI" sz="800" dirty="0" smtClean="0"/>
          </a:p>
          <a:p>
            <a:pPr marL="514350" indent="-514350" eaLnBrk="1" hangingPunct="1">
              <a:buFont typeface="Wingdings" pitchFamily="2" charset="2"/>
              <a:buChar char="Ø"/>
            </a:pPr>
            <a:endParaRPr lang="sl-SI" altLang="sl-SI" sz="2400" dirty="0" smtClean="0"/>
          </a:p>
          <a:p>
            <a:pPr marL="514350" indent="-514350" eaLnBrk="1" hangingPunct="1">
              <a:buFont typeface="Wingdings" pitchFamily="2" charset="2"/>
              <a:buNone/>
            </a:pPr>
            <a:endParaRPr lang="sl-SI" altLang="sl-SI" sz="2800" dirty="0" smtClean="0"/>
          </a:p>
        </p:txBody>
      </p:sp>
    </p:spTree>
    <p:extLst>
      <p:ext uri="{BB962C8B-B14F-4D97-AF65-F5344CB8AC3E}">
        <p14:creationId xmlns:p14="http://schemas.microsoft.com/office/powerpoint/2010/main" val="23381070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Ograda datuma 4"/>
          <p:cNvSpPr>
            <a:spLocks noGrp="1"/>
          </p:cNvSpPr>
          <p:nvPr>
            <p:ph type="dt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AutoNum type="arabicPeriod"/>
              <a:defRPr sz="2700">
                <a:solidFill>
                  <a:srgbClr val="797777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defRPr sz="2100">
                <a:solidFill>
                  <a:srgbClr val="797777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defRPr sz="2400">
                <a:solidFill>
                  <a:srgbClr val="797777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797777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797777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797777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797777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797777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797777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E62B8C01-6E7E-4645-B382-83CF5B4A6445}" type="datetime1">
              <a:rPr lang="sl-SI" altLang="sl-SI" sz="1100" smtClean="0">
                <a:solidFill>
                  <a:schemeClr val="bg1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3.3.2015</a:t>
            </a:fld>
            <a:endParaRPr lang="sl-SI" altLang="sl-SI" sz="1100" smtClean="0">
              <a:solidFill>
                <a:schemeClr val="bg1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44500" y="1584325"/>
            <a:ext cx="8128000" cy="5075238"/>
          </a:xfrm>
        </p:spPr>
        <p:txBody>
          <a:bodyPr/>
          <a:lstStyle/>
          <a:p>
            <a:pPr marL="514350" indent="-514350" eaLnBrk="1" hangingPunct="1">
              <a:lnSpc>
                <a:spcPct val="90000"/>
              </a:lnSpc>
              <a:buFont typeface="Wingdings" pitchFamily="2" charset="2"/>
              <a:buNone/>
            </a:pPr>
            <a:endParaRPr lang="sl-SI" altLang="sl-SI" sz="2400" dirty="0" smtClean="0"/>
          </a:p>
          <a:p>
            <a:pPr marL="514350" indent="-51435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sl-SI" altLang="sl-SI" sz="2400" dirty="0" smtClean="0"/>
              <a:t>Razpoložljiva sredstva v letu 2015: 50,3 mio EUR</a:t>
            </a:r>
          </a:p>
          <a:p>
            <a:pPr marL="514350" indent="-514350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sl-SI" altLang="sl-SI" sz="2400" dirty="0" smtClean="0"/>
              <a:t>Sredstva proračuna RS: 38,2 mio EUR</a:t>
            </a:r>
          </a:p>
          <a:p>
            <a:pPr marL="514350" indent="-514350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sl-SI" altLang="sl-SI" sz="2400" dirty="0" smtClean="0"/>
              <a:t>Sredstva ESS: 12,1 mio EUR</a:t>
            </a:r>
          </a:p>
          <a:p>
            <a:pPr marL="514350" indent="-514350" eaLnBrk="1" hangingPunct="1">
              <a:lnSpc>
                <a:spcPct val="90000"/>
              </a:lnSpc>
              <a:buFontTx/>
              <a:buNone/>
            </a:pPr>
            <a:endParaRPr lang="sl-SI" altLang="sl-SI" sz="2400" dirty="0" smtClean="0"/>
          </a:p>
          <a:p>
            <a:pPr marL="514350" indent="-514350" eaLnBrk="1" hangingPunct="1">
              <a:lnSpc>
                <a:spcPct val="90000"/>
              </a:lnSpc>
              <a:buFontTx/>
              <a:buNone/>
            </a:pPr>
            <a:endParaRPr lang="sl-SI" altLang="sl-SI" sz="2400" dirty="0" smtClean="0"/>
          </a:p>
          <a:p>
            <a:pPr marL="514350" indent="-514350" eaLnBrk="1" hangingPunct="1">
              <a:lnSpc>
                <a:spcPct val="90000"/>
              </a:lnSpc>
              <a:buFontTx/>
              <a:buNone/>
            </a:pPr>
            <a:r>
              <a:rPr lang="sl-SI" altLang="sl-SI" sz="2400" dirty="0" smtClean="0"/>
              <a:t>Ukrepi aktivne politike zaposlovanja so sofinancirani iz </a:t>
            </a:r>
          </a:p>
          <a:p>
            <a:pPr marL="514350" indent="-514350" eaLnBrk="1" hangingPunct="1">
              <a:lnSpc>
                <a:spcPct val="90000"/>
              </a:lnSpc>
              <a:buFontTx/>
              <a:buNone/>
            </a:pPr>
            <a:r>
              <a:rPr lang="sl-SI" altLang="sl-SI" sz="2400" dirty="0" smtClean="0"/>
              <a:t>sredstev ESS</a:t>
            </a:r>
          </a:p>
          <a:p>
            <a:pPr marL="514350" indent="-514350" eaLnBrk="1" hangingPunct="1">
              <a:lnSpc>
                <a:spcPct val="90000"/>
              </a:lnSpc>
              <a:buFontTx/>
              <a:buNone/>
            </a:pPr>
            <a:endParaRPr lang="sl-SI" altLang="sl-SI" sz="2400" dirty="0" smtClean="0"/>
          </a:p>
          <a:p>
            <a:pPr marL="0" indent="0" eaLnBrk="1" hangingPunct="1">
              <a:lnSpc>
                <a:spcPct val="90000"/>
              </a:lnSpc>
              <a:buNone/>
            </a:pPr>
            <a:endParaRPr lang="sl-SI" altLang="sl-SI" sz="2400" dirty="0"/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sl-SI" altLang="sl-SI" sz="2400" dirty="0" smtClean="0"/>
              <a:t>Plan v letu 2015 vključiti 18.307 oseb</a:t>
            </a: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l-SI" altLang="sl-SI" sz="3200" b="1" smtClean="0">
                <a:solidFill>
                  <a:srgbClr val="49904D"/>
                </a:solidFill>
              </a:rPr>
              <a:t>Razpoložljiva sredstva za izvajanje ukrepov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68313" y="1916113"/>
            <a:ext cx="8128000" cy="4598987"/>
          </a:xfrm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sl-SI" sz="2400" dirty="0" smtClean="0"/>
              <a:t>Izvedli smo 36.822 vključitev v ukrepe aktivne politike zaposlovanja, v </a:t>
            </a:r>
            <a:r>
              <a:rPr lang="sl-SI" sz="2400" dirty="0"/>
              <a:t>OS Trbovlje je bilo vključenih </a:t>
            </a:r>
            <a:r>
              <a:rPr lang="sl-SI" sz="2400" b="1" dirty="0"/>
              <a:t>1.489 BO </a:t>
            </a:r>
            <a:endParaRPr lang="sl-SI" sz="2400" b="1" dirty="0" smtClean="0"/>
          </a:p>
          <a:p>
            <a:pPr marL="0" indent="0" eaLnBrk="1" hangingPunct="1">
              <a:buFontTx/>
              <a:buNone/>
              <a:defRPr/>
            </a:pPr>
            <a:endParaRPr lang="sl-SI" sz="800" dirty="0" smtClean="0"/>
          </a:p>
          <a:p>
            <a:pPr marL="0" indent="0" eaLnBrk="1" hangingPunct="1">
              <a:buFontTx/>
              <a:buNone/>
              <a:defRPr/>
            </a:pPr>
            <a:endParaRPr lang="sl-SI" sz="800" dirty="0" smtClean="0"/>
          </a:p>
          <a:p>
            <a:pPr marL="363538" indent="-363538" eaLnBrk="1" hangingPunct="1">
              <a:spcBef>
                <a:spcPct val="40000"/>
              </a:spcBef>
              <a:buFont typeface="Wingdings" pitchFamily="2" charset="2"/>
              <a:buChar char="Ø"/>
              <a:defRPr/>
            </a:pPr>
            <a:r>
              <a:rPr lang="sl-SI" sz="2400" dirty="0" smtClean="0"/>
              <a:t>Usposabljanje na delovnem mestu: 5.126 vključitev, od tega v  </a:t>
            </a:r>
            <a:r>
              <a:rPr lang="sl-SI" sz="2400" b="1" dirty="0" smtClean="0"/>
              <a:t>OS TR 312 BO</a:t>
            </a:r>
          </a:p>
          <a:p>
            <a:pPr marL="363538" indent="-363538" eaLnBrk="1" hangingPunct="1">
              <a:spcBef>
                <a:spcPct val="40000"/>
              </a:spcBef>
              <a:buFont typeface="Wingdings" pitchFamily="2" charset="2"/>
              <a:buChar char="Ø"/>
              <a:defRPr/>
            </a:pPr>
            <a:r>
              <a:rPr lang="sl-SI" sz="2400" dirty="0" smtClean="0"/>
              <a:t>Delovni preizkus: 1.694 vključitev, v </a:t>
            </a:r>
            <a:r>
              <a:rPr lang="sl-SI" sz="2400" b="1" dirty="0" smtClean="0"/>
              <a:t>OS TR 100 BO</a:t>
            </a:r>
            <a:endParaRPr lang="sl-SI" sz="2400" b="1" dirty="0"/>
          </a:p>
          <a:p>
            <a:pPr marL="0" indent="0" eaLnBrk="1" hangingPunct="1">
              <a:spcBef>
                <a:spcPct val="40000"/>
              </a:spcBef>
              <a:buFontTx/>
              <a:buNone/>
              <a:defRPr/>
            </a:pPr>
            <a:endParaRPr lang="sl-SI" sz="800" dirty="0" smtClean="0"/>
          </a:p>
          <a:p>
            <a:pPr marL="363538" indent="-363538" eaLnBrk="1" hangingPunct="1">
              <a:spcBef>
                <a:spcPct val="40000"/>
              </a:spcBef>
              <a:buFont typeface="Wingdings" pitchFamily="2" charset="2"/>
              <a:buChar char="Ø"/>
              <a:defRPr/>
            </a:pPr>
            <a:r>
              <a:rPr lang="sl-SI" sz="2400" dirty="0" smtClean="0"/>
              <a:t>Spodbujanje zaposlovanja težje zaposljivih brezposelnih oseb – </a:t>
            </a:r>
            <a:r>
              <a:rPr lang="sl-SI" sz="2400" dirty="0"/>
              <a:t>j</a:t>
            </a:r>
            <a:r>
              <a:rPr lang="sl-SI" sz="2400" dirty="0" smtClean="0"/>
              <a:t>avna povabila 4.142 zaposlitev, </a:t>
            </a:r>
            <a:r>
              <a:rPr lang="sl-SI" sz="2400" b="1" dirty="0" smtClean="0"/>
              <a:t>OS Trbovlje 180 BO </a:t>
            </a:r>
            <a:endParaRPr lang="sl-SI" sz="800" b="1" dirty="0" smtClean="0"/>
          </a:p>
          <a:p>
            <a:pPr marL="0" indent="0" eaLnBrk="1" hangingPunct="1">
              <a:spcBef>
                <a:spcPct val="40000"/>
              </a:spcBef>
              <a:buFontTx/>
              <a:buNone/>
              <a:defRPr/>
            </a:pPr>
            <a:endParaRPr lang="sl-SI" sz="2400" dirty="0" smtClean="0">
              <a:solidFill>
                <a:schemeClr val="bg2"/>
              </a:solidFill>
            </a:endParaRPr>
          </a:p>
          <a:p>
            <a:pPr eaLnBrk="1" hangingPunct="1">
              <a:defRPr/>
            </a:pPr>
            <a:endParaRPr lang="sl-SI" dirty="0" smtClean="0"/>
          </a:p>
        </p:txBody>
      </p:sp>
      <p:sp>
        <p:nvSpPr>
          <p:cNvPr id="10243" name="Ograda datuma 4"/>
          <p:cNvSpPr>
            <a:spLocks noGrp="1"/>
          </p:cNvSpPr>
          <p:nvPr>
            <p:ph type="dt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AutoNum type="arabicPeriod"/>
              <a:defRPr sz="2700">
                <a:solidFill>
                  <a:srgbClr val="797777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defRPr sz="2100">
                <a:solidFill>
                  <a:srgbClr val="797777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defRPr sz="2400">
                <a:solidFill>
                  <a:srgbClr val="797777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797777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797777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797777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797777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797777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797777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36553C7B-0C2C-41C8-8362-CCFF0047A6C4}" type="datetime1">
              <a:rPr lang="sl-SI" altLang="sl-SI" sz="1100" smtClean="0">
                <a:solidFill>
                  <a:schemeClr val="bg1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3.3.2015</a:t>
            </a:fld>
            <a:endParaRPr lang="sl-SI" altLang="sl-SI" sz="1100" smtClean="0">
              <a:solidFill>
                <a:schemeClr val="bg1"/>
              </a:solidFill>
            </a:endParaRPr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>
          <a:xfrm>
            <a:off x="444500" y="749300"/>
            <a:ext cx="8467725" cy="1023938"/>
          </a:xfrm>
        </p:spPr>
        <p:txBody>
          <a:bodyPr/>
          <a:lstStyle/>
          <a:p>
            <a:pPr algn="ctr" eaLnBrk="1" hangingPunct="1"/>
            <a:r>
              <a:rPr lang="sl-SI" altLang="sl-SI" sz="3200" b="1" dirty="0" smtClean="0">
                <a:solidFill>
                  <a:srgbClr val="49904D"/>
                </a:solidFill>
              </a:rPr>
              <a:t>Vključitve v ukrepe APZ v letu 2014</a:t>
            </a:r>
          </a:p>
        </p:txBody>
      </p:sp>
    </p:spTree>
    <p:extLst>
      <p:ext uri="{BB962C8B-B14F-4D97-AF65-F5344CB8AC3E}">
        <p14:creationId xmlns:p14="http://schemas.microsoft.com/office/powerpoint/2010/main" val="11926882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 sz="4000" b="1" dirty="0" smtClean="0">
                <a:solidFill>
                  <a:srgbClr val="49904D"/>
                </a:solidFill>
              </a:rPr>
              <a:t>Aktualna javna povabila</a:t>
            </a:r>
            <a:endParaRPr lang="sl-SI" altLang="sl-SI" dirty="0" smtClean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44500" y="1773238"/>
            <a:ext cx="7791450" cy="4886325"/>
          </a:xfrm>
        </p:spPr>
        <p:txBody>
          <a:bodyPr/>
          <a:lstStyle/>
          <a:p>
            <a:pPr>
              <a:buClr>
                <a:srgbClr val="797777"/>
              </a:buClr>
              <a:buSzPct val="110000"/>
              <a:buFont typeface="Wingdings" panose="05000000000000000000" pitchFamily="2" charset="2"/>
              <a:buChar char="Ø"/>
              <a:defRPr/>
            </a:pPr>
            <a:r>
              <a:rPr lang="sl-SI" sz="2400" dirty="0" smtClean="0">
                <a:solidFill>
                  <a:schemeClr val="bg2"/>
                </a:solidFill>
              </a:rPr>
              <a:t>Delovni preizkus za mlade</a:t>
            </a:r>
          </a:p>
          <a:p>
            <a:pPr>
              <a:buClr>
                <a:srgbClr val="797777"/>
              </a:buClr>
              <a:buSzPct val="110000"/>
              <a:buFont typeface="Wingdings" panose="05000000000000000000" pitchFamily="2" charset="2"/>
              <a:buChar char="Ø"/>
              <a:defRPr/>
            </a:pPr>
            <a:endParaRPr lang="sl-SI" sz="2400" dirty="0" smtClean="0">
              <a:solidFill>
                <a:schemeClr val="bg2"/>
              </a:solidFill>
            </a:endParaRPr>
          </a:p>
          <a:p>
            <a:pPr>
              <a:buClr>
                <a:srgbClr val="797777"/>
              </a:buClr>
              <a:buSzPct val="110000"/>
              <a:buFont typeface="Wingdings" panose="05000000000000000000" pitchFamily="2" charset="2"/>
              <a:buChar char="Ø"/>
              <a:defRPr/>
            </a:pPr>
            <a:r>
              <a:rPr lang="sl-SI" sz="2400" dirty="0" smtClean="0">
                <a:solidFill>
                  <a:schemeClr val="bg2"/>
                </a:solidFill>
              </a:rPr>
              <a:t>Usposabljanje na delovnem mestu</a:t>
            </a:r>
          </a:p>
          <a:p>
            <a:pPr>
              <a:buClr>
                <a:srgbClr val="797777"/>
              </a:buClr>
              <a:buSzPct val="110000"/>
              <a:buFont typeface="Wingdings" panose="05000000000000000000" pitchFamily="2" charset="2"/>
              <a:buChar char="Ø"/>
              <a:defRPr/>
            </a:pPr>
            <a:endParaRPr lang="sl-SI" sz="2400" dirty="0">
              <a:solidFill>
                <a:schemeClr val="bg2"/>
              </a:solidFill>
            </a:endParaRPr>
          </a:p>
          <a:p>
            <a:pPr>
              <a:buClr>
                <a:srgbClr val="797777"/>
              </a:buClr>
              <a:buSzPct val="110000"/>
              <a:buFont typeface="Wingdings" panose="05000000000000000000" pitchFamily="2" charset="2"/>
              <a:buChar char="Ø"/>
              <a:defRPr/>
            </a:pPr>
            <a:r>
              <a:rPr lang="sl-SI" sz="2400" dirty="0">
                <a:solidFill>
                  <a:schemeClr val="bg2"/>
                </a:solidFill>
              </a:rPr>
              <a:t>Iz faksa takoj praksa</a:t>
            </a:r>
          </a:p>
          <a:p>
            <a:pPr>
              <a:buClr>
                <a:srgbClr val="797777"/>
              </a:buClr>
              <a:buSzPct val="110000"/>
              <a:buFont typeface="Wingdings" panose="05000000000000000000" pitchFamily="2" charset="2"/>
              <a:buChar char="Ø"/>
              <a:defRPr/>
            </a:pPr>
            <a:endParaRPr lang="sl-SI" sz="2400" dirty="0">
              <a:solidFill>
                <a:schemeClr val="bg2"/>
              </a:solidFill>
            </a:endParaRPr>
          </a:p>
          <a:p>
            <a:pPr marL="0" indent="0">
              <a:buClr>
                <a:srgbClr val="797777"/>
              </a:buClr>
              <a:buSzPct val="110000"/>
              <a:buFontTx/>
              <a:buNone/>
              <a:defRPr/>
            </a:pPr>
            <a:endParaRPr lang="sl-SI" sz="1400" dirty="0" smtClean="0"/>
          </a:p>
          <a:p>
            <a:pPr marL="457200" indent="-457200">
              <a:buClr>
                <a:srgbClr val="797777"/>
              </a:buClr>
              <a:buSzPct val="110000"/>
              <a:buFontTx/>
              <a:buChar char="-"/>
              <a:defRPr/>
            </a:pPr>
            <a:endParaRPr lang="sl-SI" sz="2400" dirty="0" smtClean="0"/>
          </a:p>
        </p:txBody>
      </p:sp>
      <p:sp>
        <p:nvSpPr>
          <p:cNvPr id="13316" name="Ograda datuma 4"/>
          <p:cNvSpPr>
            <a:spLocks noGrp="1"/>
          </p:cNvSpPr>
          <p:nvPr>
            <p:ph type="dt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AutoNum type="arabicPeriod"/>
              <a:defRPr sz="2700">
                <a:solidFill>
                  <a:srgbClr val="797777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defRPr sz="2100">
                <a:solidFill>
                  <a:srgbClr val="797777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defRPr sz="2400">
                <a:solidFill>
                  <a:srgbClr val="797777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797777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797777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797777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797777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797777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797777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FB30019E-CFD3-486C-B2DA-114C54D99646}" type="datetime1">
              <a:rPr lang="sl-SI" altLang="sl-SI" sz="1100" smtClean="0">
                <a:solidFill>
                  <a:schemeClr val="bg1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3.3.2015</a:t>
            </a:fld>
            <a:endParaRPr lang="sl-SI" altLang="sl-SI" sz="11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slov 1"/>
          <p:cNvSpPr>
            <a:spLocks noGrp="1"/>
          </p:cNvSpPr>
          <p:nvPr>
            <p:ph type="title"/>
          </p:nvPr>
        </p:nvSpPr>
        <p:spPr>
          <a:xfrm>
            <a:off x="444500" y="620688"/>
            <a:ext cx="8467725" cy="781075"/>
          </a:xfrm>
        </p:spPr>
        <p:txBody>
          <a:bodyPr/>
          <a:lstStyle/>
          <a:p>
            <a:r>
              <a:rPr lang="sl-SI" altLang="sl-SI" sz="4000" b="1" dirty="0" smtClean="0">
                <a:solidFill>
                  <a:srgbClr val="49904D"/>
                </a:solidFill>
              </a:rPr>
              <a:t>Delovni preizkus za mlade</a:t>
            </a:r>
            <a:endParaRPr lang="sl-SI" altLang="sl-SI" sz="3800" dirty="0" smtClean="0"/>
          </a:p>
        </p:txBody>
      </p:sp>
      <p:sp>
        <p:nvSpPr>
          <p:cNvPr id="14339" name="Ograda vsebine 2"/>
          <p:cNvSpPr>
            <a:spLocks noGrp="1"/>
          </p:cNvSpPr>
          <p:nvPr>
            <p:ph idx="1"/>
          </p:nvPr>
        </p:nvSpPr>
        <p:spPr>
          <a:xfrm>
            <a:off x="395536" y="1484784"/>
            <a:ext cx="7992888" cy="5112568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sl-SI" altLang="sl-SI" sz="1800" dirty="0" smtClean="0"/>
              <a:t>Delodajalec za mlade brezposelne v </a:t>
            </a:r>
            <a:r>
              <a:rPr lang="sl-SI" altLang="sl-SI" sz="1800" b="1" dirty="0" smtClean="0"/>
              <a:t>starosti manj kot 30 let </a:t>
            </a:r>
            <a:r>
              <a:rPr lang="sl-SI" altLang="sl-SI" sz="1800" dirty="0" smtClean="0"/>
              <a:t>izvede delovni preizkus na konkretnem delovnem mestu.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endParaRPr lang="sl-SI" altLang="sl-SI" sz="1200" dirty="0"/>
          </a:p>
          <a:p>
            <a:pPr marL="357188" lvl="1" indent="-357188">
              <a:lnSpc>
                <a:spcPct val="90000"/>
              </a:lnSpc>
              <a:buFont typeface="Wingdings" pitchFamily="2" charset="2"/>
              <a:buChar char="Ø"/>
            </a:pPr>
            <a:r>
              <a:rPr lang="sl-SI" altLang="sl-SI" sz="1800" b="1" dirty="0" smtClean="0"/>
              <a:t>Trajanje</a:t>
            </a:r>
            <a:r>
              <a:rPr lang="sl-SI" altLang="sl-SI" sz="1800" dirty="0"/>
              <a:t>: najmanj 100 ur , največ 1 mesec </a:t>
            </a:r>
            <a:endParaRPr lang="sl-SI" altLang="sl-SI" sz="1800" dirty="0" smtClean="0"/>
          </a:p>
          <a:p>
            <a:pPr marL="357188" lvl="1" indent="-357188">
              <a:lnSpc>
                <a:spcPct val="90000"/>
              </a:lnSpc>
              <a:buFont typeface="Wingdings" pitchFamily="2" charset="2"/>
              <a:buChar char="Ø"/>
            </a:pPr>
            <a:endParaRPr lang="sl-SI" altLang="sl-SI" sz="1200" dirty="0"/>
          </a:p>
          <a:p>
            <a:pPr marL="357188" lvl="1" indent="-357188">
              <a:lnSpc>
                <a:spcPct val="90000"/>
              </a:lnSpc>
              <a:buFont typeface="Wingdings" pitchFamily="2" charset="2"/>
              <a:buChar char="Ø"/>
            </a:pPr>
            <a:r>
              <a:rPr lang="sl-SI" altLang="sl-SI" sz="1800" dirty="0"/>
              <a:t>D</a:t>
            </a:r>
            <a:r>
              <a:rPr lang="sl-SI" altLang="sl-SI" sz="1800" dirty="0" smtClean="0"/>
              <a:t>elodajalec – </a:t>
            </a:r>
            <a:r>
              <a:rPr lang="sl-SI" altLang="sl-SI" sz="1800" b="1" dirty="0" smtClean="0"/>
              <a:t>fiksen znesek </a:t>
            </a:r>
            <a:r>
              <a:rPr lang="sl-SI" altLang="sl-SI" sz="1800" dirty="0" smtClean="0"/>
              <a:t>(sofinanciranje stroškov mentorja, predhodnega zdravniškega pregleda, zavarovanja za invalidnost in smrt): </a:t>
            </a:r>
            <a:r>
              <a:rPr lang="sl-SI" altLang="sl-SI" sz="1800" b="1" dirty="0" smtClean="0"/>
              <a:t>201 EUR </a:t>
            </a:r>
            <a:r>
              <a:rPr lang="sl-SI" altLang="sl-SI" sz="1800" dirty="0" smtClean="0"/>
              <a:t>/ udeleženca ali pa </a:t>
            </a:r>
            <a:r>
              <a:rPr lang="sl-SI" altLang="sl-SI" sz="1800" b="1" dirty="0" smtClean="0"/>
              <a:t>strošek predhodnega zdravniškega pregleda v dejanski višin</a:t>
            </a:r>
            <a:r>
              <a:rPr lang="sl-SI" altLang="sl-SI" sz="1800" dirty="0" smtClean="0"/>
              <a:t>i </a:t>
            </a:r>
            <a:r>
              <a:rPr lang="sl-SI" altLang="sl-SI" sz="1800" dirty="0"/>
              <a:t>(za </a:t>
            </a:r>
            <a:r>
              <a:rPr lang="sl-SI" altLang="sl-SI" sz="1800" dirty="0" smtClean="0"/>
              <a:t>SKIS sektorje </a:t>
            </a:r>
            <a:r>
              <a:rPr lang="sl-SI" altLang="sl-SI" sz="1800" dirty="0" err="1" smtClean="0"/>
              <a:t>S.11</a:t>
            </a:r>
            <a:r>
              <a:rPr lang="sl-SI" altLang="sl-SI" sz="1800" dirty="0" smtClean="0"/>
              <a:t>, </a:t>
            </a:r>
            <a:r>
              <a:rPr lang="sl-SI" altLang="sl-SI" sz="1800" dirty="0" err="1" smtClean="0"/>
              <a:t>S.12</a:t>
            </a:r>
            <a:r>
              <a:rPr lang="sl-SI" altLang="sl-SI" sz="1800" dirty="0" smtClean="0"/>
              <a:t>,  </a:t>
            </a:r>
            <a:r>
              <a:rPr lang="sl-SI" altLang="sl-SI" sz="1800" dirty="0" err="1" smtClean="0"/>
              <a:t>S.13</a:t>
            </a:r>
            <a:r>
              <a:rPr lang="sl-SI" altLang="sl-SI" sz="1800" dirty="0" smtClean="0"/>
              <a:t>, </a:t>
            </a:r>
            <a:r>
              <a:rPr lang="sl-SI" altLang="sl-SI" sz="1800" dirty="0" err="1" smtClean="0"/>
              <a:t>S.15</a:t>
            </a:r>
            <a:r>
              <a:rPr lang="sl-SI" altLang="sl-SI" sz="1800" dirty="0" smtClean="0"/>
              <a:t>); </a:t>
            </a:r>
            <a:r>
              <a:rPr lang="sl-SI" altLang="sl-SI" sz="1800" b="1" dirty="0" smtClean="0"/>
              <a:t>zahtevek kot e-račun </a:t>
            </a:r>
            <a:r>
              <a:rPr lang="sl-SI" altLang="sl-SI" sz="1800" dirty="0" smtClean="0"/>
              <a:t>preko UJPnet</a:t>
            </a:r>
            <a:endParaRPr lang="sl-SI" altLang="sl-SI" sz="1800" dirty="0"/>
          </a:p>
          <a:p>
            <a:pPr marL="357188" lvl="1" indent="-357188">
              <a:lnSpc>
                <a:spcPct val="90000"/>
              </a:lnSpc>
            </a:pPr>
            <a:endParaRPr lang="sl-SI" altLang="sl-SI" sz="1200" dirty="0" smtClean="0"/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sl-SI" altLang="sl-SI" sz="1800" b="1" dirty="0" smtClean="0"/>
              <a:t>Brezposelna oseba </a:t>
            </a:r>
            <a:r>
              <a:rPr lang="sl-SI" altLang="sl-SI" sz="1800" dirty="0" smtClean="0"/>
              <a:t>– dodatek za aktivnost (3 € </a:t>
            </a:r>
            <a:r>
              <a:rPr lang="sl-SI" altLang="sl-SI" sz="1800" dirty="0" smtClean="0"/>
              <a:t>oz. </a:t>
            </a:r>
            <a:r>
              <a:rPr lang="sl-SI" altLang="sl-SI" sz="1800" dirty="0" smtClean="0"/>
              <a:t>1,5 €/uro prejemniki DN), dodatek za prevoz 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endParaRPr lang="sl-SI" altLang="sl-SI" sz="1200" dirty="0" smtClean="0"/>
          </a:p>
          <a:p>
            <a:pPr>
              <a:lnSpc>
                <a:spcPct val="90000"/>
              </a:lnSpc>
              <a:buFont typeface="Wingdings" charset="2"/>
              <a:buChar char="Ø"/>
            </a:pPr>
            <a:r>
              <a:rPr lang="sl-SI" altLang="sl-SI" sz="1800" b="1" dirty="0" smtClean="0"/>
              <a:t>P</a:t>
            </a:r>
            <a:r>
              <a:rPr lang="en-US" altLang="sl-SI" sz="1800" b="1" dirty="0" smtClean="0"/>
              <a:t>o</a:t>
            </a:r>
            <a:r>
              <a:rPr lang="sl-SI" altLang="sl-SI" sz="1800" b="1" dirty="0" smtClean="0"/>
              <a:t>goji delodajalca</a:t>
            </a:r>
            <a:r>
              <a:rPr lang="sl-SI" altLang="sl-SI" sz="1800" dirty="0" smtClean="0"/>
              <a:t>: registrirani za opravljanje dejavnosti v RS, poravnani vsi davki in obvezne dajatve do Zavoda in države, ima vsaj 3 mesece pred oddajo ponudbe zaposleno vsaj eno osebo oz. je samozaposlen,  zadnjih 12 mesecev ni kršil pogodbenih obveznosti APZ…</a:t>
            </a:r>
          </a:p>
          <a:p>
            <a:pPr marL="0" indent="0">
              <a:lnSpc>
                <a:spcPct val="90000"/>
              </a:lnSpc>
              <a:buNone/>
            </a:pPr>
            <a:endParaRPr lang="sl-SI" altLang="sl-SI" sz="1800" dirty="0" smtClean="0"/>
          </a:p>
          <a:p>
            <a:pPr>
              <a:lnSpc>
                <a:spcPct val="90000"/>
              </a:lnSpc>
              <a:buClr>
                <a:srgbClr val="5B5959"/>
              </a:buClr>
              <a:buFont typeface="Wingdings" pitchFamily="2" charset="2"/>
              <a:buChar char="Ø"/>
            </a:pPr>
            <a:endParaRPr lang="sl-SI" altLang="sl-SI" sz="1200" dirty="0" smtClean="0"/>
          </a:p>
          <a:p>
            <a:pPr>
              <a:lnSpc>
                <a:spcPct val="90000"/>
              </a:lnSpc>
              <a:buClr>
                <a:srgbClr val="5B5959"/>
              </a:buClr>
              <a:buFont typeface="Wingdings" pitchFamily="2" charset="2"/>
              <a:buChar char="Ø"/>
            </a:pPr>
            <a:endParaRPr lang="sl-SI" altLang="sl-SI" sz="1800" b="1" dirty="0" smtClean="0">
              <a:solidFill>
                <a:srgbClr val="FF9900"/>
              </a:solidFill>
            </a:endParaRPr>
          </a:p>
        </p:txBody>
      </p:sp>
      <p:sp>
        <p:nvSpPr>
          <p:cNvPr id="14340" name="Ograda datuma 4"/>
          <p:cNvSpPr>
            <a:spLocks noGrp="1"/>
          </p:cNvSpPr>
          <p:nvPr>
            <p:ph type="dt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AutoNum type="arabicPeriod"/>
              <a:defRPr sz="2700">
                <a:solidFill>
                  <a:srgbClr val="797777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defRPr sz="2100">
                <a:solidFill>
                  <a:srgbClr val="797777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defRPr sz="2400">
                <a:solidFill>
                  <a:srgbClr val="797777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797777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797777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797777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797777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797777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797777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AA8E5E1E-533E-4B4B-88C5-38345E890E65}" type="datetime1">
              <a:rPr lang="sl-SI" altLang="sl-SI" sz="1100" smtClean="0">
                <a:solidFill>
                  <a:schemeClr val="bg1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3.3.2015</a:t>
            </a:fld>
            <a:endParaRPr lang="sl-SI" altLang="sl-SI" sz="11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 sz="3600" b="1" dirty="0">
                <a:solidFill>
                  <a:srgbClr val="49904D"/>
                </a:solidFill>
              </a:rPr>
              <a:t>Delovni preizkus za </a:t>
            </a:r>
            <a:r>
              <a:rPr lang="sl-SI" altLang="sl-SI" sz="3600" b="1" dirty="0" smtClean="0">
                <a:solidFill>
                  <a:srgbClr val="49904D"/>
                </a:solidFill>
              </a:rPr>
              <a:t>mlade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44500" y="1584325"/>
            <a:ext cx="8159948" cy="5075238"/>
          </a:xfrm>
        </p:spPr>
        <p:txBody>
          <a:bodyPr/>
          <a:lstStyle/>
          <a:p>
            <a:pPr marL="0" indent="0">
              <a:buNone/>
            </a:pPr>
            <a:r>
              <a:rPr lang="sl-SI" sz="2000" b="1" dirty="0" smtClean="0"/>
              <a:t>Dovoljeno število oseb na DP</a:t>
            </a:r>
            <a:r>
              <a:rPr lang="sl-SI" sz="2000" dirty="0" smtClean="0"/>
              <a:t>: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sl-SI" sz="1800" dirty="0" smtClean="0"/>
              <a:t>samozaposleni delodajalci oz. ki imajo zaposlene od 1 – 3 osebe, lahko pridobijo sredstva za 1 BO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sl-SI" sz="1800" dirty="0" smtClean="0"/>
              <a:t>Od 4 do vključno 10 zaposlenih, kandidirajo za največ 3 BO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sl-SI" sz="1800" dirty="0" smtClean="0"/>
              <a:t>Od 11 do vključno 100 zaposlenih – 10 BO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sl-SI" sz="1800" dirty="0" smtClean="0"/>
              <a:t>Od 101 do vključno 250 zaposlenih – 15 BO in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sl-SI" sz="1800" dirty="0" smtClean="0"/>
              <a:t>Nad 250 zaposlenih lahko kandidirajo in pridobijo sredstva za največ 30 BO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sl-SI" sz="1800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sl-SI" sz="1800" dirty="0" smtClean="0"/>
              <a:t>Delodajalci, ki so že vključili 3 ali več BO, pogoj – </a:t>
            </a:r>
            <a:r>
              <a:rPr lang="sl-SI" sz="1800" b="1" dirty="0" smtClean="0"/>
              <a:t>zaposliti 1/3 vključenih </a:t>
            </a:r>
            <a:r>
              <a:rPr lang="sl-SI" sz="1800" dirty="0" smtClean="0"/>
              <a:t>udeležencev (v roku 1 meseca za najmanj 3 mesece)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sl-SI" sz="1800" dirty="0" smtClean="0"/>
          </a:p>
          <a:p>
            <a:pPr marL="0" indent="0">
              <a:buNone/>
            </a:pPr>
            <a:r>
              <a:rPr lang="sl-SI" sz="1800" dirty="0" smtClean="0"/>
              <a:t>Ponudba  se odda osebno ali po pošti na OS ZRSZ, pristojno po sedežu delodajalca.</a:t>
            </a:r>
          </a:p>
          <a:p>
            <a:endParaRPr lang="sl-SI" sz="1800" dirty="0" smtClean="0"/>
          </a:p>
          <a:p>
            <a:pPr marL="0" indent="0">
              <a:buNone/>
            </a:pPr>
            <a:r>
              <a:rPr lang="sl-SI" sz="1800" dirty="0" smtClean="0"/>
              <a:t>Javno povabilo je</a:t>
            </a:r>
            <a:r>
              <a:rPr lang="sl-SI" sz="1800" b="1" dirty="0" smtClean="0"/>
              <a:t> odprto od </a:t>
            </a:r>
            <a:r>
              <a:rPr lang="sl-SI" sz="1800" b="1" dirty="0" smtClean="0">
                <a:solidFill>
                  <a:srgbClr val="FFC000"/>
                </a:solidFill>
              </a:rPr>
              <a:t>19.1. </a:t>
            </a:r>
            <a:r>
              <a:rPr lang="sl-SI" sz="1800" b="1" dirty="0" smtClean="0"/>
              <a:t>do </a:t>
            </a:r>
            <a:r>
              <a:rPr lang="sl-SI" sz="1800" b="1" dirty="0" smtClean="0">
                <a:solidFill>
                  <a:srgbClr val="FFC000"/>
                </a:solidFill>
              </a:rPr>
              <a:t>10.9.2015</a:t>
            </a:r>
            <a:endParaRPr lang="sl-SI" sz="1800" b="1" dirty="0">
              <a:solidFill>
                <a:srgbClr val="FFC000"/>
              </a:solidFill>
            </a:endParaRPr>
          </a:p>
          <a:p>
            <a:endParaRPr lang="sl-SI" sz="2000" dirty="0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66974228-A617-464D-9DA0-2CDF54506A07}" type="datetime1">
              <a:rPr lang="sl-SI" smtClean="0"/>
              <a:pPr>
                <a:defRPr/>
              </a:pPr>
              <a:t>3.3.2015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754922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slov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467725" cy="652463"/>
          </a:xfrm>
        </p:spPr>
        <p:txBody>
          <a:bodyPr/>
          <a:lstStyle/>
          <a:p>
            <a:r>
              <a:rPr lang="sl-SI" altLang="sl-SI" sz="4000" b="1" dirty="0" smtClean="0">
                <a:solidFill>
                  <a:srgbClr val="49904D"/>
                </a:solidFill>
              </a:rPr>
              <a:t>Usposabljanje na delovnem mestu </a:t>
            </a:r>
            <a:endParaRPr lang="sl-SI" altLang="sl-SI" sz="3800" dirty="0" smtClean="0"/>
          </a:p>
        </p:txBody>
      </p:sp>
      <p:sp>
        <p:nvSpPr>
          <p:cNvPr id="14339" name="Ograda vsebine 2"/>
          <p:cNvSpPr>
            <a:spLocks noGrp="1"/>
          </p:cNvSpPr>
          <p:nvPr>
            <p:ph idx="1"/>
          </p:nvPr>
        </p:nvSpPr>
        <p:spPr>
          <a:xfrm>
            <a:off x="395536" y="1556792"/>
            <a:ext cx="8208912" cy="5112568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sl-SI" altLang="sl-SI" sz="1800" dirty="0" smtClean="0"/>
              <a:t>Delodajalec za brezposelne, </a:t>
            </a:r>
            <a:r>
              <a:rPr lang="sl-SI" altLang="sl-SI" sz="1800" b="1" dirty="0" smtClean="0"/>
              <a:t>prijavljene v evidenci Zavoda najmanj 3 mesece,</a:t>
            </a:r>
            <a:r>
              <a:rPr lang="sl-SI" altLang="sl-SI" sz="1800" dirty="0" smtClean="0"/>
              <a:t> izvede usposabljanje na delovnem mestu.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endParaRPr lang="sl-SI" altLang="sl-SI" sz="1800" dirty="0"/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sl-SI" altLang="sl-SI" sz="1800" b="1" dirty="0"/>
              <a:t>Trajanje</a:t>
            </a:r>
            <a:r>
              <a:rPr lang="sl-SI" altLang="sl-SI" sz="1800" dirty="0" smtClean="0"/>
              <a:t>: 1 (preprosta dela)  ali 2 meseca (zahtevna), za mlajše od 30 let lahko 3 mesece</a:t>
            </a:r>
          </a:p>
          <a:p>
            <a:pPr>
              <a:lnSpc>
                <a:spcPct val="90000"/>
              </a:lnSpc>
              <a:buFontTx/>
              <a:buNone/>
            </a:pPr>
            <a:endParaRPr lang="sl-SI" altLang="sl-SI" sz="1800" dirty="0" smtClean="0"/>
          </a:p>
          <a:p>
            <a:pPr marL="357188" lvl="1" indent="-357188">
              <a:lnSpc>
                <a:spcPct val="90000"/>
              </a:lnSpc>
              <a:buFont typeface="Wingdings" pitchFamily="2" charset="2"/>
              <a:buChar char="Ø"/>
            </a:pPr>
            <a:r>
              <a:rPr lang="sl-SI" altLang="sl-SI" sz="1800" dirty="0"/>
              <a:t>D</a:t>
            </a:r>
            <a:r>
              <a:rPr lang="sl-SI" altLang="sl-SI" sz="1800" dirty="0" smtClean="0"/>
              <a:t>elodajalec – </a:t>
            </a:r>
            <a:r>
              <a:rPr lang="sl-SI" altLang="sl-SI" sz="1800" b="1" dirty="0" smtClean="0"/>
              <a:t>fiksen znesek </a:t>
            </a:r>
            <a:r>
              <a:rPr lang="sl-SI" altLang="sl-SI" sz="1800" b="1" dirty="0"/>
              <a:t>/ udeleženca </a:t>
            </a:r>
            <a:r>
              <a:rPr lang="sl-SI" altLang="sl-SI" sz="1800" dirty="0"/>
              <a:t>(</a:t>
            </a:r>
            <a:r>
              <a:rPr lang="sl-SI" altLang="sl-SI" sz="1800" dirty="0" smtClean="0"/>
              <a:t>sofinanciranje stroškov mentorja, predhodnega zdravniškega pregleda, </a:t>
            </a:r>
            <a:r>
              <a:rPr lang="sl-SI" altLang="sl-SI" sz="1800" dirty="0" smtClean="0"/>
              <a:t>zavarovanja za invalidnost in smrt):  244 </a:t>
            </a:r>
            <a:r>
              <a:rPr lang="sl-SI" altLang="sl-SI" sz="1800" b="1" dirty="0" smtClean="0"/>
              <a:t>EUR</a:t>
            </a:r>
            <a:r>
              <a:rPr lang="sl-SI" altLang="sl-SI" sz="1800" dirty="0" smtClean="0"/>
              <a:t> </a:t>
            </a:r>
            <a:r>
              <a:rPr lang="sl-SI" altLang="sl-SI" sz="1800" dirty="0"/>
              <a:t>za 1 mesečno usposabljanje</a:t>
            </a:r>
            <a:r>
              <a:rPr lang="sl-SI" altLang="sl-SI" sz="1800" dirty="0" smtClean="0"/>
              <a:t>, </a:t>
            </a:r>
            <a:r>
              <a:rPr lang="sl-SI" altLang="sl-SI" sz="1800" b="1" dirty="0" smtClean="0"/>
              <a:t>369 EUR </a:t>
            </a:r>
            <a:r>
              <a:rPr lang="sl-SI" altLang="sl-SI" sz="1800" dirty="0"/>
              <a:t>za 2 mesečno usposabljanje </a:t>
            </a:r>
            <a:r>
              <a:rPr lang="sl-SI" altLang="sl-SI" sz="1800" dirty="0" smtClean="0"/>
              <a:t>in </a:t>
            </a:r>
            <a:r>
              <a:rPr lang="sl-SI" altLang="sl-SI" sz="1800" b="1" dirty="0" smtClean="0"/>
              <a:t>492 EUR </a:t>
            </a:r>
            <a:r>
              <a:rPr lang="sl-SI" altLang="sl-SI" sz="1800" dirty="0"/>
              <a:t>za trimesečno </a:t>
            </a:r>
            <a:r>
              <a:rPr lang="sl-SI" altLang="sl-SI" sz="1800" dirty="0" smtClean="0"/>
              <a:t>usposabljaje, ali pa </a:t>
            </a:r>
            <a:r>
              <a:rPr lang="sl-SI" altLang="sl-SI" sz="1800" b="1" dirty="0" smtClean="0"/>
              <a:t>strošek predhodnega zdravniškega pregleda v dejanski višini (za določene SKIS sektorje</a:t>
            </a:r>
            <a:r>
              <a:rPr lang="sl-SI" altLang="sl-SI" sz="1800" b="1" dirty="0" smtClean="0"/>
              <a:t>); </a:t>
            </a:r>
            <a:r>
              <a:rPr lang="sl-SI" altLang="sl-SI" sz="1800" dirty="0" smtClean="0"/>
              <a:t>zahtevek preko UPJnet kot </a:t>
            </a:r>
            <a:r>
              <a:rPr lang="sl-SI" altLang="sl-SI" sz="1800" dirty="0" smtClean="0"/>
              <a:t>e-račun</a:t>
            </a:r>
            <a:endParaRPr lang="sl-SI" altLang="sl-SI" sz="1800" dirty="0" smtClean="0"/>
          </a:p>
          <a:p>
            <a:pPr marL="357188" lvl="1" indent="-357188">
              <a:lnSpc>
                <a:spcPct val="90000"/>
              </a:lnSpc>
              <a:buFont typeface="Wingdings" pitchFamily="2" charset="2"/>
              <a:buChar char="Ø"/>
            </a:pPr>
            <a:endParaRPr lang="sl-SI" altLang="sl-SI" sz="1800" dirty="0" smtClean="0"/>
          </a:p>
          <a:p>
            <a:pPr marL="357188" lvl="1" indent="-357188">
              <a:lnSpc>
                <a:spcPct val="90000"/>
              </a:lnSpc>
              <a:buFont typeface="Wingdings" charset="2"/>
              <a:buChar char="Ø"/>
            </a:pPr>
            <a:r>
              <a:rPr lang="sl-SI" altLang="sl-SI" sz="1800" b="1" dirty="0" smtClean="0"/>
              <a:t>Izvajanje</a:t>
            </a:r>
            <a:r>
              <a:rPr lang="sl-SI" altLang="sl-SI" sz="1800" b="1" dirty="0" smtClean="0"/>
              <a:t> </a:t>
            </a:r>
            <a:r>
              <a:rPr lang="sl-SI" altLang="sl-SI" sz="1800" b="1" dirty="0" smtClean="0"/>
              <a:t>usposabljanja </a:t>
            </a:r>
            <a:r>
              <a:rPr lang="sl-SI" altLang="sl-SI" sz="1800" dirty="0" smtClean="0"/>
              <a:t>med 6. in 22. uro, ne nedelje in prazniki </a:t>
            </a:r>
            <a:endParaRPr lang="sl-SI" altLang="sl-SI" sz="1800" dirty="0"/>
          </a:p>
          <a:p>
            <a:pPr marL="357188" lvl="1" indent="-357188">
              <a:lnSpc>
                <a:spcPct val="90000"/>
              </a:lnSpc>
            </a:pPr>
            <a:endParaRPr lang="sl-SI" altLang="sl-SI" sz="1800" dirty="0" smtClean="0"/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sl-SI" altLang="sl-SI" sz="1800" b="1" dirty="0"/>
              <a:t>B</a:t>
            </a:r>
            <a:r>
              <a:rPr lang="sl-SI" altLang="sl-SI" sz="1800" b="1" dirty="0" smtClean="0"/>
              <a:t>rezposelna oseba </a:t>
            </a:r>
            <a:r>
              <a:rPr lang="sl-SI" altLang="sl-SI" sz="1800" dirty="0" smtClean="0"/>
              <a:t>– dodatek za aktivnost, dodatek za prevoz</a:t>
            </a:r>
          </a:p>
          <a:p>
            <a:pPr>
              <a:lnSpc>
                <a:spcPct val="90000"/>
              </a:lnSpc>
              <a:buFontTx/>
              <a:buNone/>
            </a:pPr>
            <a:endParaRPr lang="sl-SI" altLang="sl-SI" sz="1800" dirty="0" smtClean="0"/>
          </a:p>
          <a:p>
            <a:pPr>
              <a:lnSpc>
                <a:spcPct val="90000"/>
              </a:lnSpc>
              <a:buClr>
                <a:srgbClr val="5B5959"/>
              </a:buClr>
              <a:buFont typeface="Wingdings" pitchFamily="2" charset="2"/>
              <a:buChar char="Ø"/>
            </a:pPr>
            <a:r>
              <a:rPr lang="sl-SI" altLang="sl-SI" sz="1800" dirty="0" smtClean="0"/>
              <a:t>Javno povabilo odprto od </a:t>
            </a:r>
            <a:r>
              <a:rPr lang="sl-SI" altLang="sl-SI" sz="1800" dirty="0" smtClean="0">
                <a:solidFill>
                  <a:srgbClr val="FFC000"/>
                </a:solidFill>
              </a:rPr>
              <a:t>17. 2. 2015 </a:t>
            </a:r>
            <a:r>
              <a:rPr lang="sl-SI" altLang="sl-SI" sz="1800" dirty="0" smtClean="0"/>
              <a:t>do </a:t>
            </a:r>
            <a:r>
              <a:rPr lang="sl-SI" altLang="sl-SI" sz="1800" dirty="0" smtClean="0">
                <a:solidFill>
                  <a:srgbClr val="FFC000"/>
                </a:solidFill>
              </a:rPr>
              <a:t>1. 7. 2015</a:t>
            </a:r>
          </a:p>
          <a:p>
            <a:pPr>
              <a:lnSpc>
                <a:spcPct val="90000"/>
              </a:lnSpc>
              <a:buClr>
                <a:srgbClr val="5B5959"/>
              </a:buClr>
              <a:buFont typeface="Wingdings" pitchFamily="2" charset="2"/>
              <a:buChar char="Ø"/>
            </a:pPr>
            <a:endParaRPr lang="sl-SI" altLang="sl-SI" sz="800" b="1" dirty="0" smtClean="0">
              <a:solidFill>
                <a:srgbClr val="FF9900"/>
              </a:solidFill>
            </a:endParaRPr>
          </a:p>
        </p:txBody>
      </p:sp>
      <p:sp>
        <p:nvSpPr>
          <p:cNvPr id="14340" name="Ograda datuma 4"/>
          <p:cNvSpPr>
            <a:spLocks noGrp="1"/>
          </p:cNvSpPr>
          <p:nvPr>
            <p:ph type="dt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AutoNum type="arabicPeriod"/>
              <a:defRPr sz="2700">
                <a:solidFill>
                  <a:srgbClr val="797777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defRPr sz="2100">
                <a:solidFill>
                  <a:srgbClr val="797777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defRPr sz="2400">
                <a:solidFill>
                  <a:srgbClr val="797777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rgbClr val="797777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rgbClr val="797777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797777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797777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797777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797777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AA8E5E1E-533E-4B4B-88C5-38345E890E65}" type="datetime1">
              <a:rPr lang="sl-SI" altLang="sl-SI" sz="1100" smtClean="0">
                <a:solidFill>
                  <a:srgbClr val="FFFFFF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3.3.2015</a:t>
            </a:fld>
            <a:endParaRPr lang="sl-SI" altLang="sl-SI" sz="110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024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500" y="620688"/>
            <a:ext cx="8467725" cy="781075"/>
          </a:xfrm>
        </p:spPr>
        <p:txBody>
          <a:bodyPr/>
          <a:lstStyle/>
          <a:p>
            <a:r>
              <a:rPr lang="sl-SI" altLang="sl-SI" sz="3200" b="1" dirty="0">
                <a:solidFill>
                  <a:srgbClr val="49904D"/>
                </a:solidFill>
              </a:rPr>
              <a:t>Usposabljanje na delovnem mestu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7791450" cy="5219254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 smtClean="0"/>
              <a:t>1. </a:t>
            </a:r>
            <a:r>
              <a:rPr lang="en-US" sz="1800" b="1" dirty="0" err="1" smtClean="0"/>
              <a:t>Splošni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pogoji</a:t>
            </a:r>
            <a:r>
              <a:rPr lang="en-US" sz="1800" dirty="0" smtClean="0"/>
              <a:t>, </a:t>
            </a:r>
            <a:r>
              <a:rPr lang="en-US" sz="1800" dirty="0" err="1" smtClean="0"/>
              <a:t>ki</a:t>
            </a:r>
            <a:r>
              <a:rPr lang="en-US" sz="1800" dirty="0" smtClean="0"/>
              <a:t> </a:t>
            </a:r>
            <a:r>
              <a:rPr lang="en-US" sz="1800" dirty="0" err="1" smtClean="0"/>
              <a:t>jih</a:t>
            </a:r>
            <a:r>
              <a:rPr lang="en-US" sz="1800" dirty="0" smtClean="0"/>
              <a:t> </a:t>
            </a:r>
            <a:r>
              <a:rPr lang="en-US" sz="1800" dirty="0" err="1" smtClean="0"/>
              <a:t>mora</a:t>
            </a:r>
            <a:r>
              <a:rPr lang="en-US" sz="1800" dirty="0" smtClean="0"/>
              <a:t> </a:t>
            </a:r>
            <a:r>
              <a:rPr lang="en-US" sz="1800" dirty="0" err="1" smtClean="0"/>
              <a:t>izpolnjevati</a:t>
            </a:r>
            <a:r>
              <a:rPr lang="en-US" sz="1800" dirty="0" smtClean="0"/>
              <a:t> </a:t>
            </a:r>
            <a:r>
              <a:rPr lang="en-US" sz="1800" dirty="0" err="1" smtClean="0"/>
              <a:t>delodajalec</a:t>
            </a:r>
            <a:r>
              <a:rPr lang="en-US" sz="1800" dirty="0" smtClean="0"/>
              <a:t>: </a:t>
            </a:r>
          </a:p>
          <a:p>
            <a:pPr marL="457200" indent="-457200">
              <a:buFont typeface="Wingdings" charset="2"/>
              <a:buChar char="Ø"/>
            </a:pPr>
            <a:r>
              <a:rPr lang="sl-SI" sz="1800" dirty="0" smtClean="0"/>
              <a:t>j</a:t>
            </a:r>
            <a:r>
              <a:rPr lang="en-US" sz="1800" dirty="0" smtClean="0"/>
              <a:t>e </a:t>
            </a:r>
            <a:r>
              <a:rPr lang="en-US" sz="1800" dirty="0" err="1" smtClean="0"/>
              <a:t>pravna</a:t>
            </a:r>
            <a:r>
              <a:rPr lang="en-US" sz="1800" dirty="0" smtClean="0"/>
              <a:t> </a:t>
            </a:r>
            <a:r>
              <a:rPr lang="en-US" sz="1800" dirty="0" err="1" smtClean="0"/>
              <a:t>ali</a:t>
            </a:r>
            <a:r>
              <a:rPr lang="en-US" sz="1800" dirty="0" smtClean="0"/>
              <a:t> </a:t>
            </a:r>
            <a:r>
              <a:rPr lang="en-US" sz="1800" dirty="0" err="1" smtClean="0"/>
              <a:t>fizična</a:t>
            </a:r>
            <a:r>
              <a:rPr lang="en-US" sz="1800" dirty="0" smtClean="0"/>
              <a:t> </a:t>
            </a:r>
            <a:r>
              <a:rPr lang="en-US" sz="1800" dirty="0" err="1" smtClean="0"/>
              <a:t>oseba</a:t>
            </a:r>
            <a:r>
              <a:rPr lang="en-US" sz="1800" dirty="0" smtClean="0"/>
              <a:t>, </a:t>
            </a:r>
            <a:r>
              <a:rPr lang="en-US" sz="1800" dirty="0" err="1" smtClean="0"/>
              <a:t>vpisana</a:t>
            </a:r>
            <a:r>
              <a:rPr lang="en-US" sz="1800" dirty="0" smtClean="0"/>
              <a:t> v PR RS</a:t>
            </a:r>
          </a:p>
          <a:p>
            <a:pPr marL="457200" indent="-457200">
              <a:buFont typeface="Wingdings" charset="2"/>
              <a:buChar char="Ø"/>
            </a:pPr>
            <a:r>
              <a:rPr lang="sl-SI" sz="1800" dirty="0" smtClean="0"/>
              <a:t>im</a:t>
            </a:r>
            <a:r>
              <a:rPr lang="en-US" sz="1800" dirty="0" smtClean="0"/>
              <a:t>a </a:t>
            </a:r>
            <a:r>
              <a:rPr lang="en-US" sz="1800" dirty="0" err="1" smtClean="0"/>
              <a:t>vsaj</a:t>
            </a:r>
            <a:r>
              <a:rPr lang="en-US" sz="1800" dirty="0" smtClean="0"/>
              <a:t> 3 </a:t>
            </a:r>
            <a:r>
              <a:rPr lang="en-US" sz="1800" dirty="0" err="1" smtClean="0"/>
              <a:t>mesece</a:t>
            </a:r>
            <a:r>
              <a:rPr lang="en-US" sz="1800" dirty="0" smtClean="0"/>
              <a:t> </a:t>
            </a:r>
            <a:r>
              <a:rPr lang="en-US" sz="1800" dirty="0" err="1" smtClean="0"/>
              <a:t>pred</a:t>
            </a:r>
            <a:r>
              <a:rPr lang="en-US" sz="1800" dirty="0" smtClean="0"/>
              <a:t> </a:t>
            </a:r>
            <a:r>
              <a:rPr lang="en-US" sz="1800" dirty="0" err="1" smtClean="0"/>
              <a:t>oddajo</a:t>
            </a:r>
            <a:r>
              <a:rPr lang="en-US" sz="1800" dirty="0" smtClean="0"/>
              <a:t> </a:t>
            </a:r>
            <a:r>
              <a:rPr lang="en-US" sz="1800" dirty="0" err="1" smtClean="0"/>
              <a:t>ponudbe</a:t>
            </a:r>
            <a:r>
              <a:rPr lang="en-US" sz="1800" dirty="0" smtClean="0"/>
              <a:t> s </a:t>
            </a:r>
            <a:r>
              <a:rPr lang="en-US" sz="1800" dirty="0" err="1" smtClean="0"/>
              <a:t>pogodbo</a:t>
            </a:r>
            <a:r>
              <a:rPr lang="en-US" sz="1800" dirty="0" smtClean="0"/>
              <a:t> o </a:t>
            </a:r>
            <a:r>
              <a:rPr lang="en-US" sz="1800" dirty="0" err="1" smtClean="0"/>
              <a:t>zaposlitvi</a:t>
            </a:r>
            <a:r>
              <a:rPr lang="en-US" sz="1800" dirty="0" smtClean="0"/>
              <a:t> </a:t>
            </a:r>
            <a:r>
              <a:rPr lang="en-US" sz="1800" dirty="0" err="1" smtClean="0"/>
              <a:t>zaposleno</a:t>
            </a:r>
            <a:r>
              <a:rPr lang="en-US" sz="1800" dirty="0" smtClean="0"/>
              <a:t> </a:t>
            </a:r>
            <a:r>
              <a:rPr lang="en-US" sz="1800" dirty="0" err="1" smtClean="0"/>
              <a:t>vsaj</a:t>
            </a:r>
            <a:r>
              <a:rPr lang="en-US" sz="1800" dirty="0" smtClean="0"/>
              <a:t> </a:t>
            </a:r>
            <a:r>
              <a:rPr lang="en-US" sz="1800" dirty="0" err="1" smtClean="0"/>
              <a:t>eno</a:t>
            </a:r>
            <a:r>
              <a:rPr lang="en-US" sz="1800" dirty="0" smtClean="0"/>
              <a:t> </a:t>
            </a:r>
            <a:r>
              <a:rPr lang="en-US" sz="1800" dirty="0" err="1" smtClean="0"/>
              <a:t>osebo</a:t>
            </a:r>
            <a:r>
              <a:rPr lang="en-US" sz="1800" dirty="0" smtClean="0"/>
              <a:t> </a:t>
            </a:r>
            <a:r>
              <a:rPr lang="en-US" sz="1800" dirty="0" err="1" smtClean="0"/>
              <a:t>ali</a:t>
            </a:r>
            <a:r>
              <a:rPr lang="en-US" sz="1800" dirty="0" smtClean="0"/>
              <a:t> je </a:t>
            </a:r>
            <a:r>
              <a:rPr lang="en-US" sz="1800" dirty="0" err="1" smtClean="0"/>
              <a:t>samozaposlena</a:t>
            </a:r>
            <a:r>
              <a:rPr lang="en-US" sz="1800" dirty="0" smtClean="0"/>
              <a:t> </a:t>
            </a:r>
            <a:r>
              <a:rPr lang="en-US" sz="1800" dirty="0" err="1" smtClean="0"/>
              <a:t>oseba</a:t>
            </a:r>
            <a:endParaRPr lang="en-US" sz="1800" dirty="0" smtClean="0"/>
          </a:p>
          <a:p>
            <a:pPr marL="342900" indent="-342900">
              <a:buFont typeface="Wingdings" charset="2"/>
              <a:buChar char="Ø"/>
            </a:pPr>
            <a:r>
              <a:rPr lang="sl-SI" sz="1800" dirty="0" smtClean="0"/>
              <a:t>  </a:t>
            </a:r>
            <a:r>
              <a:rPr lang="sl-SI" sz="1800" dirty="0"/>
              <a:t>d</a:t>
            </a:r>
            <a:r>
              <a:rPr lang="en-US" sz="1800" dirty="0" smtClean="0"/>
              <a:t>o </a:t>
            </a:r>
            <a:r>
              <a:rPr lang="en-US" sz="1800" dirty="0" err="1" smtClean="0"/>
              <a:t>Zavoda</a:t>
            </a:r>
            <a:r>
              <a:rPr lang="en-US" sz="1800" dirty="0" smtClean="0"/>
              <a:t> </a:t>
            </a:r>
            <a:r>
              <a:rPr lang="en-US" sz="1800" dirty="0" err="1" smtClean="0"/>
              <a:t>nima</a:t>
            </a:r>
            <a:r>
              <a:rPr lang="en-US" sz="1800" dirty="0" smtClean="0"/>
              <a:t> </a:t>
            </a:r>
            <a:r>
              <a:rPr lang="en-US" sz="1800" dirty="0" err="1" smtClean="0"/>
              <a:t>neporavnanih</a:t>
            </a:r>
            <a:r>
              <a:rPr lang="en-US" sz="1800" dirty="0" smtClean="0"/>
              <a:t> </a:t>
            </a:r>
            <a:r>
              <a:rPr lang="en-US" sz="1800" dirty="0" err="1" smtClean="0"/>
              <a:t>obveznosti</a:t>
            </a:r>
            <a:r>
              <a:rPr lang="en-US" sz="1800" dirty="0" smtClean="0"/>
              <a:t> </a:t>
            </a:r>
            <a:r>
              <a:rPr lang="en-US" sz="1800" dirty="0" err="1" smtClean="0"/>
              <a:t>iz</a:t>
            </a:r>
            <a:r>
              <a:rPr lang="en-US" sz="1800" dirty="0" smtClean="0"/>
              <a:t> </a:t>
            </a:r>
            <a:r>
              <a:rPr lang="en-US" sz="1800" dirty="0" err="1" smtClean="0"/>
              <a:t>pogodb</a:t>
            </a:r>
            <a:r>
              <a:rPr lang="en-US" sz="1800" dirty="0" smtClean="0"/>
              <a:t> APZ in v </a:t>
            </a:r>
            <a:r>
              <a:rPr lang="sl-SI" sz="1800" dirty="0" smtClean="0"/>
              <a:t>  </a:t>
            </a:r>
            <a:r>
              <a:rPr lang="en-US" sz="1800" dirty="0" err="1" smtClean="0"/>
              <a:t>zadnjih</a:t>
            </a:r>
            <a:r>
              <a:rPr lang="en-US" sz="1800" dirty="0" smtClean="0"/>
              <a:t> 12 </a:t>
            </a:r>
            <a:r>
              <a:rPr lang="en-US" sz="1800" dirty="0" err="1" smtClean="0"/>
              <a:t>mesecih</a:t>
            </a:r>
            <a:r>
              <a:rPr lang="en-US" sz="1800" dirty="0" smtClean="0"/>
              <a:t> </a:t>
            </a:r>
            <a:r>
              <a:rPr lang="en-US" sz="1800" dirty="0" err="1" smtClean="0"/>
              <a:t>ni</a:t>
            </a:r>
            <a:r>
              <a:rPr lang="en-US" sz="1800" dirty="0" smtClean="0"/>
              <a:t> </a:t>
            </a:r>
            <a:r>
              <a:rPr lang="en-US" sz="1800" dirty="0" err="1" smtClean="0"/>
              <a:t>kršil</a:t>
            </a:r>
            <a:r>
              <a:rPr lang="en-US" sz="1800" dirty="0" smtClean="0"/>
              <a:t> </a:t>
            </a:r>
            <a:r>
              <a:rPr lang="en-US" sz="1800" dirty="0" err="1" smtClean="0"/>
              <a:t>pogodbenih</a:t>
            </a:r>
            <a:r>
              <a:rPr lang="en-US" sz="1800" dirty="0" smtClean="0"/>
              <a:t> </a:t>
            </a:r>
            <a:r>
              <a:rPr lang="en-US" sz="1800" dirty="0" err="1" smtClean="0"/>
              <a:t>obveznosti</a:t>
            </a:r>
            <a:endParaRPr lang="en-US" sz="1800" dirty="0" smtClean="0"/>
          </a:p>
          <a:p>
            <a:pPr marL="342900" indent="-342900">
              <a:buFont typeface="Wingdings" charset="2"/>
              <a:buChar char="Ø"/>
            </a:pPr>
            <a:r>
              <a:rPr lang="sl-SI" sz="1800" dirty="0" smtClean="0"/>
              <a:t>  </a:t>
            </a:r>
            <a:r>
              <a:rPr lang="sl-SI" sz="1800" dirty="0"/>
              <a:t>i</a:t>
            </a:r>
            <a:r>
              <a:rPr lang="en-US" sz="1800" dirty="0" smtClean="0"/>
              <a:t>ma </a:t>
            </a:r>
            <a:r>
              <a:rPr lang="en-US" sz="1800" dirty="0" err="1" smtClean="0"/>
              <a:t>poravnane</a:t>
            </a:r>
            <a:r>
              <a:rPr lang="en-US" sz="1800" dirty="0" smtClean="0"/>
              <a:t> </a:t>
            </a:r>
            <a:r>
              <a:rPr lang="en-US" sz="1800" dirty="0" err="1" smtClean="0"/>
              <a:t>vse</a:t>
            </a:r>
            <a:r>
              <a:rPr lang="en-US" sz="1800" dirty="0" smtClean="0"/>
              <a:t> </a:t>
            </a:r>
            <a:r>
              <a:rPr lang="en-US" sz="1800" dirty="0" err="1" smtClean="0"/>
              <a:t>zapadle</a:t>
            </a:r>
            <a:r>
              <a:rPr lang="en-US" sz="1800" dirty="0" smtClean="0"/>
              <a:t> </a:t>
            </a:r>
            <a:r>
              <a:rPr lang="en-US" sz="1800" dirty="0" err="1" smtClean="0"/>
              <a:t>davke</a:t>
            </a:r>
            <a:r>
              <a:rPr lang="en-US" sz="1800" dirty="0" smtClean="0"/>
              <a:t> in </a:t>
            </a:r>
            <a:r>
              <a:rPr lang="en-US" sz="1800" dirty="0" err="1" smtClean="0"/>
              <a:t>druge</a:t>
            </a:r>
            <a:r>
              <a:rPr lang="en-US" sz="1800" dirty="0" smtClean="0"/>
              <a:t> </a:t>
            </a:r>
            <a:r>
              <a:rPr lang="en-US" sz="1800" dirty="0" err="1" smtClean="0"/>
              <a:t>obvezne</a:t>
            </a:r>
            <a:r>
              <a:rPr lang="en-US" sz="1800" dirty="0" smtClean="0"/>
              <a:t> </a:t>
            </a:r>
            <a:r>
              <a:rPr lang="en-US" sz="1800" dirty="0" err="1" smtClean="0"/>
              <a:t>dajatve</a:t>
            </a:r>
            <a:r>
              <a:rPr lang="en-US" sz="1800" dirty="0" smtClean="0"/>
              <a:t> </a:t>
            </a:r>
          </a:p>
          <a:p>
            <a:pPr marL="342900" indent="-342900">
              <a:buFont typeface="Wingdings" charset="2"/>
              <a:buChar char="Ø"/>
            </a:pPr>
            <a:r>
              <a:rPr lang="sl-SI" sz="1800" dirty="0" smtClean="0"/>
              <a:t> </a:t>
            </a:r>
            <a:r>
              <a:rPr lang="en-US" sz="1800" dirty="0" smtClean="0"/>
              <a:t> </a:t>
            </a:r>
            <a:r>
              <a:rPr lang="en-US" sz="1800" dirty="0" err="1" smtClean="0"/>
              <a:t>predloži</a:t>
            </a:r>
            <a:r>
              <a:rPr lang="en-US" sz="1800" dirty="0" smtClean="0"/>
              <a:t> </a:t>
            </a:r>
            <a:r>
              <a:rPr lang="en-US" sz="1800" dirty="0" err="1" smtClean="0"/>
              <a:t>ustrezen</a:t>
            </a:r>
            <a:r>
              <a:rPr lang="en-US" sz="1800" dirty="0" smtClean="0"/>
              <a:t> program </a:t>
            </a:r>
            <a:r>
              <a:rPr lang="en-US" sz="1800" dirty="0" err="1" smtClean="0"/>
              <a:t>za</a:t>
            </a:r>
            <a:r>
              <a:rPr lang="en-US" sz="1800" dirty="0" smtClean="0"/>
              <a:t> </a:t>
            </a:r>
            <a:r>
              <a:rPr lang="en-US" sz="1800" dirty="0" err="1" smtClean="0"/>
              <a:t>posamezna</a:t>
            </a:r>
            <a:r>
              <a:rPr lang="en-US" sz="1800" dirty="0" smtClean="0"/>
              <a:t> </a:t>
            </a:r>
            <a:r>
              <a:rPr lang="en-US" sz="1800" dirty="0" err="1" smtClean="0"/>
              <a:t>usposabljanja</a:t>
            </a:r>
            <a:r>
              <a:rPr lang="en-US" sz="1800" dirty="0" smtClean="0"/>
              <a:t>…</a:t>
            </a:r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r>
              <a:rPr lang="en-US" sz="1800" dirty="0" smtClean="0"/>
              <a:t>2. </a:t>
            </a:r>
            <a:r>
              <a:rPr lang="en-US" sz="1800" dirty="0" err="1" smtClean="0"/>
              <a:t>Dovoljeno</a:t>
            </a:r>
            <a:r>
              <a:rPr lang="en-US" sz="1800" dirty="0" smtClean="0"/>
              <a:t> </a:t>
            </a:r>
            <a:r>
              <a:rPr lang="en-US" sz="1800" b="1" dirty="0" err="1" smtClean="0"/>
              <a:t>število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oseb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na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usposabljanju</a:t>
            </a:r>
            <a:r>
              <a:rPr lang="en-US" sz="1800" b="1" dirty="0" smtClean="0"/>
              <a:t>  </a:t>
            </a:r>
            <a:r>
              <a:rPr lang="en-US" sz="1800" dirty="0" smtClean="0"/>
              <a:t>(od 1 – </a:t>
            </a:r>
            <a:r>
              <a:rPr lang="en-US" sz="1800" dirty="0" err="1" smtClean="0"/>
              <a:t>največ</a:t>
            </a:r>
            <a:r>
              <a:rPr lang="en-US" sz="1800" dirty="0" smtClean="0"/>
              <a:t> 30 BO, </a:t>
            </a:r>
            <a:r>
              <a:rPr lang="en-US" sz="1800" dirty="0" err="1" smtClean="0"/>
              <a:t>če</a:t>
            </a:r>
            <a:r>
              <a:rPr lang="en-US" sz="1800" dirty="0"/>
              <a:t> </a:t>
            </a:r>
            <a:r>
              <a:rPr lang="en-US" sz="1800" dirty="0" smtClean="0"/>
              <a:t>je </a:t>
            </a:r>
            <a:r>
              <a:rPr lang="en-US" sz="1800" dirty="0" err="1" smtClean="0"/>
              <a:t>pri</a:t>
            </a:r>
            <a:r>
              <a:rPr lang="en-US" sz="1800" dirty="0" smtClean="0"/>
              <a:t> </a:t>
            </a:r>
            <a:r>
              <a:rPr lang="en-US" sz="1800" dirty="0" err="1" smtClean="0"/>
              <a:t>delodajalcu</a:t>
            </a:r>
            <a:r>
              <a:rPr lang="en-US" sz="1800" dirty="0" smtClean="0"/>
              <a:t> </a:t>
            </a:r>
            <a:r>
              <a:rPr lang="en-US" sz="1800" dirty="0" err="1" smtClean="0"/>
              <a:t>zaposlenih</a:t>
            </a:r>
            <a:r>
              <a:rPr lang="en-US" sz="1800" dirty="0" smtClean="0"/>
              <a:t> </a:t>
            </a:r>
            <a:r>
              <a:rPr lang="en-US" sz="1800" dirty="0" err="1" smtClean="0"/>
              <a:t>več</a:t>
            </a:r>
            <a:r>
              <a:rPr lang="en-US" sz="1800" dirty="0" smtClean="0"/>
              <a:t> </a:t>
            </a:r>
            <a:r>
              <a:rPr lang="en-US" sz="1800" dirty="0" err="1" smtClean="0"/>
              <a:t>kot</a:t>
            </a:r>
            <a:r>
              <a:rPr lang="en-US" sz="1800" dirty="0" smtClean="0"/>
              <a:t> 250 </a:t>
            </a:r>
            <a:r>
              <a:rPr lang="en-US" sz="1800" dirty="0" err="1" smtClean="0"/>
              <a:t>oseb</a:t>
            </a:r>
            <a:r>
              <a:rPr lang="en-US" sz="1800" dirty="0" smtClean="0"/>
              <a:t>) in </a:t>
            </a:r>
            <a:r>
              <a:rPr lang="en-US" sz="1800" dirty="0" err="1" smtClean="0"/>
              <a:t>pogoj</a:t>
            </a:r>
            <a:r>
              <a:rPr lang="en-US" sz="1800" dirty="0" smtClean="0"/>
              <a:t> </a:t>
            </a:r>
            <a:r>
              <a:rPr lang="en-US" sz="1800" dirty="0" err="1" smtClean="0"/>
              <a:t>glede</a:t>
            </a:r>
            <a:r>
              <a:rPr lang="en-US" sz="1800" dirty="0" smtClean="0"/>
              <a:t> </a:t>
            </a:r>
            <a:r>
              <a:rPr lang="en-US" sz="1800" dirty="0" err="1" smtClean="0"/>
              <a:t>zaposlitev</a:t>
            </a:r>
            <a:r>
              <a:rPr lang="en-US" sz="1800" dirty="0" smtClean="0"/>
              <a:t> </a:t>
            </a:r>
            <a:r>
              <a:rPr lang="en-US" sz="1800" dirty="0" err="1" smtClean="0"/>
              <a:t>po</a:t>
            </a:r>
            <a:r>
              <a:rPr lang="en-US" sz="1800" dirty="0" smtClean="0"/>
              <a:t> </a:t>
            </a:r>
            <a:r>
              <a:rPr lang="en-US" sz="1800" dirty="0" err="1" smtClean="0"/>
              <a:t>končanem</a:t>
            </a:r>
            <a:r>
              <a:rPr lang="en-US" sz="1800" dirty="0" smtClean="0"/>
              <a:t> </a:t>
            </a:r>
            <a:r>
              <a:rPr lang="en-US" sz="1800" dirty="0" err="1" smtClean="0"/>
              <a:t>usposabljanju</a:t>
            </a:r>
            <a:r>
              <a:rPr lang="en-US" sz="1800" dirty="0" smtClean="0"/>
              <a:t> (</a:t>
            </a:r>
            <a:r>
              <a:rPr lang="en-US" sz="1800" dirty="0" err="1" smtClean="0"/>
              <a:t>najmanj</a:t>
            </a:r>
            <a:r>
              <a:rPr lang="en-US" sz="1800" dirty="0" smtClean="0"/>
              <a:t> 1/3 </a:t>
            </a:r>
            <a:r>
              <a:rPr lang="en-US" sz="1800" dirty="0" err="1" smtClean="0"/>
              <a:t>udeležencev</a:t>
            </a:r>
            <a:r>
              <a:rPr lang="en-US" sz="1800" dirty="0" smtClean="0"/>
              <a:t>)</a:t>
            </a:r>
            <a:endParaRPr lang="sl-SI" sz="1800" dirty="0" smtClean="0"/>
          </a:p>
          <a:p>
            <a:pPr marL="0" indent="0">
              <a:buNone/>
            </a:pPr>
            <a:endParaRPr lang="sl-SI" sz="1200" dirty="0" smtClean="0"/>
          </a:p>
          <a:p>
            <a:pPr marL="0" indent="0">
              <a:buNone/>
            </a:pPr>
            <a:r>
              <a:rPr lang="sl-SI" sz="1800" dirty="0" smtClean="0"/>
              <a:t>3. </a:t>
            </a:r>
            <a:r>
              <a:rPr lang="sl-SI" sz="1800" b="1" dirty="0" smtClean="0"/>
              <a:t>Omejitve glede vključenih oseb</a:t>
            </a:r>
            <a:r>
              <a:rPr lang="sl-SI" sz="1800" dirty="0" smtClean="0"/>
              <a:t>: v UDM se ne more vključiti BO, ki ji je pri istem </a:t>
            </a:r>
            <a:r>
              <a:rPr lang="sl-SI" sz="1800" dirty="0" err="1" smtClean="0"/>
              <a:t>delodaj</a:t>
            </a:r>
            <a:r>
              <a:rPr lang="sl-SI" sz="1800" dirty="0" smtClean="0"/>
              <a:t>. prenehala pogodba o zaposlitvi pred manj kot 12 meseci; že bila vključena v zadnjih 12 mesecih pri istem delodajalcu v UDM ali </a:t>
            </a:r>
            <a:r>
              <a:rPr lang="sl-SI" sz="1800" dirty="0" smtClean="0"/>
              <a:t>DP, JD </a:t>
            </a:r>
            <a:r>
              <a:rPr lang="sl-SI" sz="1800" dirty="0" smtClean="0"/>
              <a:t>oz. je v zadnjih 12 mesecih bila vključena v enako ali podobno usposabljanje ali DP</a:t>
            </a:r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2000" dirty="0" smtClean="0"/>
          </a:p>
          <a:p>
            <a:pPr marL="457200" indent="-457200">
              <a:buFont typeface="Wingdings" charset="2"/>
              <a:buChar char="Ø"/>
            </a:pP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66974228-A617-464D-9DA0-2CDF54506A07}" type="datetime1">
              <a:rPr lang="sl-SI" smtClean="0"/>
              <a:pPr>
                <a:defRPr/>
              </a:pPr>
              <a:t>3.3.2015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21688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ija_slo_bela">
  <a:themeElements>
    <a:clrScheme name="1_Default Design 15">
      <a:dk1>
        <a:srgbClr val="797777"/>
      </a:dk1>
      <a:lt1>
        <a:srgbClr val="FFFFFF"/>
      </a:lt1>
      <a:dk2>
        <a:srgbClr val="797777"/>
      </a:dk2>
      <a:lt2>
        <a:srgbClr val="808080"/>
      </a:lt2>
      <a:accent1>
        <a:srgbClr val="45A535"/>
      </a:accent1>
      <a:accent2>
        <a:srgbClr val="A6DA00"/>
      </a:accent2>
      <a:accent3>
        <a:srgbClr val="FFFFFF"/>
      </a:accent3>
      <a:accent4>
        <a:srgbClr val="666565"/>
      </a:accent4>
      <a:accent5>
        <a:srgbClr val="B0CFAE"/>
      </a:accent5>
      <a:accent6>
        <a:srgbClr val="96C500"/>
      </a:accent6>
      <a:hlink>
        <a:srgbClr val="355AA5"/>
      </a:hlink>
      <a:folHlink>
        <a:srgbClr val="3B753E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3">
        <a:dk1>
          <a:srgbClr val="797777"/>
        </a:dk1>
        <a:lt1>
          <a:srgbClr val="FFFFFF"/>
        </a:lt1>
        <a:dk2>
          <a:srgbClr val="797777"/>
        </a:dk2>
        <a:lt2>
          <a:srgbClr val="808080"/>
        </a:lt2>
        <a:accent1>
          <a:srgbClr val="49904D"/>
        </a:accent1>
        <a:accent2>
          <a:srgbClr val="28CE0C"/>
        </a:accent2>
        <a:accent3>
          <a:srgbClr val="FFFFFF"/>
        </a:accent3>
        <a:accent4>
          <a:srgbClr val="666565"/>
        </a:accent4>
        <a:accent5>
          <a:srgbClr val="B1C6B2"/>
        </a:accent5>
        <a:accent6>
          <a:srgbClr val="23BA0A"/>
        </a:accent6>
        <a:hlink>
          <a:srgbClr val="355AA5"/>
        </a:hlink>
        <a:folHlink>
          <a:srgbClr val="5B815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14">
        <a:dk1>
          <a:srgbClr val="797777"/>
        </a:dk1>
        <a:lt1>
          <a:srgbClr val="FFFFFF"/>
        </a:lt1>
        <a:dk2>
          <a:srgbClr val="797777"/>
        </a:dk2>
        <a:lt2>
          <a:srgbClr val="808080"/>
        </a:lt2>
        <a:accent1>
          <a:srgbClr val="45A535"/>
        </a:accent1>
        <a:accent2>
          <a:srgbClr val="A6DA00"/>
        </a:accent2>
        <a:accent3>
          <a:srgbClr val="FFFFFF"/>
        </a:accent3>
        <a:accent4>
          <a:srgbClr val="666565"/>
        </a:accent4>
        <a:accent5>
          <a:srgbClr val="B0CFAE"/>
        </a:accent5>
        <a:accent6>
          <a:srgbClr val="96C500"/>
        </a:accent6>
        <a:hlink>
          <a:srgbClr val="355AA5"/>
        </a:hlink>
        <a:folHlink>
          <a:srgbClr val="4990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15">
        <a:dk1>
          <a:srgbClr val="797777"/>
        </a:dk1>
        <a:lt1>
          <a:srgbClr val="FFFFFF"/>
        </a:lt1>
        <a:dk2>
          <a:srgbClr val="797777"/>
        </a:dk2>
        <a:lt2>
          <a:srgbClr val="808080"/>
        </a:lt2>
        <a:accent1>
          <a:srgbClr val="45A535"/>
        </a:accent1>
        <a:accent2>
          <a:srgbClr val="A6DA00"/>
        </a:accent2>
        <a:accent3>
          <a:srgbClr val="FFFFFF"/>
        </a:accent3>
        <a:accent4>
          <a:srgbClr val="666565"/>
        </a:accent4>
        <a:accent5>
          <a:srgbClr val="B0CFAE"/>
        </a:accent5>
        <a:accent6>
          <a:srgbClr val="96C500"/>
        </a:accent6>
        <a:hlink>
          <a:srgbClr val="355AA5"/>
        </a:hlink>
        <a:folHlink>
          <a:srgbClr val="3B753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73C272371B10B478D6D06958048F970" ma:contentTypeVersion="0" ma:contentTypeDescription="Create a new document." ma:contentTypeScope="" ma:versionID="09b371e7591539c31ada9f9dda0798f7">
  <xsd:schema xmlns:xsd="http://www.w3.org/2001/XMLSchema" xmlns:p="http://schemas.microsoft.com/office/2006/metadata/properties" xmlns:ns2="23273CD7-B171-470B-8D6D-06958048F970" targetNamespace="http://schemas.microsoft.com/office/2006/metadata/properties" ma:root="true" ma:fieldsID="f8a31aaac7828c753cd050d7617bb336" ns2:_="">
    <xsd:import namespace="23273CD7-B171-470B-8D6D-06958048F970"/>
    <xsd:element name="properties">
      <xsd:complexType>
        <xsd:sequence>
          <xsd:element name="documentManagement">
            <xsd:complexType>
              <xsd:all>
                <xsd:element ref="ns2:Owner" minOccurs="0"/>
                <xsd:element ref="ns2:SPSDescriptio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23273CD7-B171-470B-8D6D-06958048F970" elementFormDefault="qualified">
    <xsd:import namespace="http://schemas.microsoft.com/office/2006/documentManagement/types"/>
    <xsd:element name="Owner" ma:index="8" nillable="true" ma:displayName="Avtor" ma:internalName="Owner">
      <xsd:simpleType>
        <xsd:restriction base="dms:Text">
          <xsd:maxLength value="255"/>
        </xsd:restriction>
      </xsd:simpleType>
    </xsd:element>
    <xsd:element name="SPSDescription" ma:index="9" nillable="true" ma:displayName="Opis dokumenta" ma:internalName="SPSDescription">
      <xsd:simpleType>
        <xsd:restriction base="dms:Note"/>
      </xsd:simpleType>
    </xsd:element>
    <xsd:element name="Status" ma:index="10" nillable="true" ma:displayName="Status" ma:internalName="Status">
      <xsd:simpleType>
        <xsd:restriction base="dms:Choice">
          <xsd:enumeration value="Rough"/>
          <xsd:enumeration value="Draft"/>
          <xsd:enumeration value="In Review"/>
          <xsd:enumeration value="Final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Ime dokumenta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LongProperties xmlns="http://schemas.microsoft.com/office/2006/metadata/longProperties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23273CD7-B171-470B-8D6D-06958048F970">Final</Status>
    <SPSDescription xmlns="23273CD7-B171-470B-8D6D-06958048F970" xsi:nil="true"/>
    <Owner xmlns="23273CD7-B171-470B-8D6D-06958048F970" xsi:nil="true"/>
  </documentManagement>
</p:properties>
</file>

<file path=customXml/itemProps1.xml><?xml version="1.0" encoding="utf-8"?>
<ds:datastoreItem xmlns:ds="http://schemas.openxmlformats.org/officeDocument/2006/customXml" ds:itemID="{DF57C6D4-9827-4E8E-841C-4949C99C445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3273CD7-B171-470B-8D6D-06958048F970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423D1194-A7E0-46E2-B84E-532C6B66F920}">
  <ds:schemaRefs>
    <ds:schemaRef ds:uri="http://schemas.microsoft.com/office/2006/metadata/longProperties"/>
  </ds:schemaRefs>
</ds:datastoreItem>
</file>

<file path=customXml/itemProps3.xml><?xml version="1.0" encoding="utf-8"?>
<ds:datastoreItem xmlns:ds="http://schemas.openxmlformats.org/officeDocument/2006/customXml" ds:itemID="{98663208-48FA-4F4F-B535-E00416328823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01C30E6C-64D8-474B-884B-EFA16D7C0168}">
  <ds:schemaRefs>
    <ds:schemaRef ds:uri="http://purl.org/dc/elements/1.1/"/>
    <ds:schemaRef ds:uri="http://schemas.microsoft.com/office/2006/documentManagement/types"/>
    <ds:schemaRef ds:uri="23273CD7-B171-470B-8D6D-06958048F970"/>
    <ds:schemaRef ds:uri="http://www.w3.org/XML/1998/namespace"/>
    <ds:schemaRef ds:uri="http://schemas.microsoft.com/office/2006/metadata/properties"/>
    <ds:schemaRef ds:uri="http://purl.org/dc/dcmitype/"/>
    <ds:schemaRef ds:uri="http://purl.org/dc/terms/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prezentacija_slo_bela</Template>
  <TotalTime>2368</TotalTime>
  <Words>1345</Words>
  <Application>Microsoft Office PowerPoint</Application>
  <PresentationFormat>Diaprojekcija na zaslonu (4:3)</PresentationFormat>
  <Paragraphs>159</Paragraphs>
  <Slides>15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15</vt:i4>
      </vt:variant>
    </vt:vector>
  </HeadingPairs>
  <TitlesOfParts>
    <vt:vector size="16" baseType="lpstr">
      <vt:lpstr>prezentacija_slo_bela</vt:lpstr>
      <vt:lpstr>PowerPointova predstavitev</vt:lpstr>
      <vt:lpstr>Ukrepi aktivne politike zaposlovanja</vt:lpstr>
      <vt:lpstr>Razpoložljiva sredstva za izvajanje ukrepov</vt:lpstr>
      <vt:lpstr>Vključitve v ukrepe APZ v letu 2014</vt:lpstr>
      <vt:lpstr>Aktualna javna povabila</vt:lpstr>
      <vt:lpstr>Delovni preizkus za mlade</vt:lpstr>
      <vt:lpstr>Delovni preizkus za mlade</vt:lpstr>
      <vt:lpstr>Usposabljanje na delovnem mestu </vt:lpstr>
      <vt:lpstr>Usposabljanje na delovnem mestu </vt:lpstr>
      <vt:lpstr>Javno povabilo „Iz faksa takoj praksa“ </vt:lpstr>
      <vt:lpstr>Javno povabilo „Iz faksa takoj praksa“ </vt:lpstr>
      <vt:lpstr>Spodbude za zaposlovanje :  Povračilo prispevkov delodajalca - HRT</vt:lpstr>
      <vt:lpstr> </vt:lpstr>
      <vt:lpstr>Spodbude za zaposlovanje</vt:lpstr>
      <vt:lpstr>PowerPointova predstavitev</vt:lpstr>
    </vt:vector>
  </TitlesOfParts>
  <Company>Zavod RS za zaposlovanje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Diapozitiv 1</dc:title>
  <dc:creator>Valentina Zadravec Predovnik</dc:creator>
  <cp:lastModifiedBy>Jasna Drobež</cp:lastModifiedBy>
  <cp:revision>282</cp:revision>
  <cp:lastPrinted>2015-03-02T14:22:56Z</cp:lastPrinted>
  <dcterms:created xsi:type="dcterms:W3CDTF">2010-01-13T12:12:07Z</dcterms:created>
  <dcterms:modified xsi:type="dcterms:W3CDTF">2015-03-03T08:40:23Z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atum dokumenta">
    <vt:lpwstr>2008-09-10T00:00:00Z</vt:lpwstr>
  </property>
  <property fmtid="{D5CDD505-2E9C-101B-9397-08002B2CF9AE}" pid="3" name="ContentType">
    <vt:lpwstr>Document</vt:lpwstr>
  </property>
  <property fmtid="{D5CDD505-2E9C-101B-9397-08002B2CF9AE}" pid="4" name="ContentTypeId">
    <vt:lpwstr>0x010100D73C272371B10B478D6D06958048F970</vt:lpwstr>
  </property>
</Properties>
</file>